
<file path=[Content_Types].xml><?xml version="1.0" encoding="utf-8"?>
<Types xmlns="http://schemas.openxmlformats.org/package/2006/content-types">
  <Default Extension="xml" ContentType="application/xml"/>
  <Default Extension="jpeg" ContentType="image/jpeg"/>
  <Default Extension="jpg" ContentType="image/jpeg"/>
  <Default Extension="tiff" ContentType="image/tiff"/>
  <Default Extension="rels" ContentType="application/vnd.openxmlformats-package.relationships+xml"/>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5" Type="http://schemas.openxmlformats.org/officeDocument/2006/relationships/custom-properties" Target="docProps/custom.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6"/>
  </p:notesMasterIdLst>
  <p:sldIdLst>
    <p:sldId id="258" r:id="rId2"/>
    <p:sldId id="294" r:id="rId3"/>
    <p:sldId id="295" r:id="rId4"/>
    <p:sldId id="285" r:id="rId5"/>
    <p:sldId id="310" r:id="rId6"/>
    <p:sldId id="311" r:id="rId7"/>
    <p:sldId id="309" r:id="rId8"/>
    <p:sldId id="303" r:id="rId9"/>
    <p:sldId id="304" r:id="rId10"/>
    <p:sldId id="305" r:id="rId11"/>
    <p:sldId id="306" r:id="rId12"/>
    <p:sldId id="307" r:id="rId13"/>
    <p:sldId id="308" r:id="rId14"/>
    <p:sldId id="283" r:id="rId15"/>
  </p:sldIdLst>
  <p:sldSz cx="12192000" cy="6858000"/>
  <p:notesSz cx="6858000" cy="9144000"/>
  <p:defaultTextStyle>
    <a:defPPr>
      <a:defRPr lang="zh-CN"/>
    </a:defPPr>
    <a:lvl1pPr marL="0" lvl="0"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04625"/>
    <a:srgbClr val="B74023"/>
    <a:srgbClr val="B72F1C"/>
    <a:srgbClr val="D1301E"/>
    <a:srgbClr val="242467"/>
    <a:srgbClr val="981B25"/>
    <a:srgbClr val="004C60"/>
    <a:srgbClr val="00435A"/>
    <a:srgbClr val="00425A"/>
    <a:srgbClr val="00314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887" autoAdjust="0"/>
    <p:restoredTop sz="94660"/>
  </p:normalViewPr>
  <p:slideViewPr>
    <p:cSldViewPr snapToGrid="0" showGuides="1">
      <p:cViewPr>
        <p:scale>
          <a:sx n="100" d="100"/>
          <a:sy n="100" d="100"/>
        </p:scale>
        <p:origin x="-800" y="-360"/>
      </p:cViewPr>
      <p:guideLst>
        <p:guide orient="horz" pos="1004"/>
        <p:guide orient="horz" pos="184"/>
        <p:guide pos="3845"/>
      </p:guideLst>
    </p:cSldViewPr>
  </p:slideViewPr>
  <p:notesTextViewPr>
    <p:cViewPr>
      <p:scale>
        <a:sx n="1" d="1"/>
        <a:sy n="1" d="1"/>
      </p:scale>
      <p:origin x="0" y="0"/>
    </p:cViewPr>
  </p:notesTextViewPr>
  <p:sorterViewPr>
    <p:cViewPr>
      <p:scale>
        <a:sx n="66" d="100"/>
        <a:sy n="66" d="100"/>
      </p:scale>
      <p:origin x="0" y="0"/>
    </p:cViewPr>
  </p:sorterViewPr>
  <p:gridSpacing cx="72006" cy="72006"/>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theme" Target="theme/theme1.xml"/><Relationship Id="rId21"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notesMaster" Target="notesMasters/notesMaster1.xml"/><Relationship Id="rId17" Type="http://schemas.openxmlformats.org/officeDocument/2006/relationships/printerSettings" Target="printerSettings/printerSettings1.bin"/><Relationship Id="rId18" Type="http://schemas.openxmlformats.org/officeDocument/2006/relationships/presProps" Target="presProps.xml"/><Relationship Id="rId19" Type="http://schemas.openxmlformats.org/officeDocument/2006/relationships/viewProps" Target="viewProp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kumimoji="1"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63B27BD-F057-7845-9844-7FE5740EF22B}" type="datetimeFigureOut">
              <a:rPr kumimoji="1" lang="zh-CN" altLang="en-US" smtClean="0"/>
              <a:t>17-12-12</a:t>
            </a:fld>
            <a:endParaRPr kumimoji="1"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kumimoji="1" lang="zh-CN" altLang="x-none" smtClean="0"/>
              <a:t>单击此处编辑母版文本样式</a:t>
            </a:r>
          </a:p>
          <a:p>
            <a:pPr lvl="1"/>
            <a:r>
              <a:rPr kumimoji="1" lang="zh-CN" altLang="x-none" smtClean="0"/>
              <a:t>二级</a:t>
            </a:r>
          </a:p>
          <a:p>
            <a:pPr lvl="2"/>
            <a:r>
              <a:rPr kumimoji="1" lang="zh-CN" altLang="x-none" smtClean="0"/>
              <a:t>三级</a:t>
            </a:r>
          </a:p>
          <a:p>
            <a:pPr lvl="3"/>
            <a:r>
              <a:rPr kumimoji="1" lang="zh-CN" altLang="x-none" smtClean="0"/>
              <a:t>四级</a:t>
            </a:r>
          </a:p>
          <a:p>
            <a:pPr lvl="4"/>
            <a:r>
              <a:rPr kumimoji="1" lang="zh-CN" altLang="x-none" smtClean="0"/>
              <a:t>五级</a:t>
            </a:r>
            <a:endParaRPr kumimoji="1"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kumimoji="1" lang="zh-CN" altLang="en-US"/>
          </a:p>
        </p:txBody>
      </p:sp>
      <p:sp>
        <p:nvSpPr>
          <p:cNvPr id="7" name="幻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5DC230A-0B4A-8847-A2F2-D4F4CE0BD8CE}" type="slidenum">
              <a:rPr kumimoji="1" lang="zh-CN" altLang="en-US" smtClean="0"/>
              <a:t>‹#›</a:t>
            </a:fld>
            <a:endParaRPr kumimoji="1" lang="zh-CN" altLang="en-US"/>
          </a:p>
        </p:txBody>
      </p:sp>
    </p:spTree>
    <p:extLst>
      <p:ext uri="{BB962C8B-B14F-4D97-AF65-F5344CB8AC3E}">
        <p14:creationId xmlns:p14="http://schemas.microsoft.com/office/powerpoint/2010/main" val="2836970662"/>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幻灯片编号占位符 3"/>
          <p:cNvSpPr>
            <a:spLocks noGrp="1"/>
          </p:cNvSpPr>
          <p:nvPr>
            <p:ph type="sldNum" sz="quarter" idx="10"/>
          </p:nvPr>
        </p:nvSpPr>
        <p:spPr/>
        <p:txBody>
          <a:bodyPr/>
          <a:lstStyle/>
          <a:p>
            <a:fld id="{E5DC230A-0B4A-8847-A2F2-D4F4CE0BD8CE}" type="slidenum">
              <a:rPr kumimoji="1" lang="zh-CN" altLang="en-US" smtClean="0"/>
              <a:t>14</a:t>
            </a:fld>
            <a:endParaRPr kumimoji="1" lang="zh-CN" altLang="en-US"/>
          </a:p>
        </p:txBody>
      </p:sp>
    </p:spTree>
    <p:extLst>
      <p:ext uri="{BB962C8B-B14F-4D97-AF65-F5344CB8AC3E}">
        <p14:creationId xmlns:p14="http://schemas.microsoft.com/office/powerpoint/2010/main" val="29168442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3DD207F0-6888-442D-93E4-E4728A3E4C95}" type="datetime1">
              <a:rPr kumimoji="0" lang="zh-CN" altLang="en-US" sz="1200" b="0" i="0" u="none" strike="noStrike" kern="1200" cap="none" spc="0" normalizeH="0" baseline="0" noProof="0" smtClean="0">
                <a:ln>
                  <a:noFill/>
                </a:ln>
                <a:solidFill>
                  <a:srgbClr val="898989"/>
                </a:solidFill>
                <a:effectLst/>
                <a:uLnTx/>
                <a:uFillTx/>
                <a:latin typeface="Arial" panose="020B0604020202020204" pitchFamily="34" charset="0"/>
                <a:ea typeface="宋体" panose="02010600030101010101" pitchFamily="2" charset="-122"/>
                <a:cs typeface="+mn-cs"/>
              </a:rPr>
              <a:t>17-12-12</a:t>
            </a:fld>
            <a:endParaRPr kumimoji="0" lang="zh-CN" altLang="en-US"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smtClean="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t>‹#›</a:t>
            </a:fld>
            <a:endParaRPr lang="zh-CN" altLang="en-US" dirty="0">
              <a:latin typeface="Arial" panose="020B0604020202020204" pitchFamily="34" charset="0"/>
            </a:endParaRPr>
          </a:p>
        </p:txBody>
      </p:sp>
      <p:sp>
        <p:nvSpPr>
          <p:cNvPr id="7" name="内容占位符 2"/>
          <p:cNvSpPr>
            <a:spLocks noGrp="1"/>
          </p:cNvSpPr>
          <p:nvPr>
            <p:ph idx="13"/>
          </p:nvPr>
        </p:nvSpPr>
        <p:spPr>
          <a:xfrm>
            <a:off x="838200" y="1617663"/>
            <a:ext cx="9775825" cy="4614862"/>
          </a:xfrm>
        </p:spPr>
        <p:txBody>
          <a:bodyPr/>
          <a:lstStyle/>
          <a:p>
            <a:endParaRPr lang="zh-CN" altLang="en-US" sz="1600">
              <a:solidFill>
                <a:srgbClr val="00425A"/>
              </a:solidFill>
              <a:latin typeface="黑体" charset="0"/>
              <a:ea typeface="黑体" charset="0"/>
              <a:cs typeface="黑体"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3DD207F0-6888-442D-93E4-E4728A3E4C95}" type="datetime1">
              <a:rPr kumimoji="0" lang="zh-CN" altLang="en-US" sz="1200" b="0" i="0" u="none" strike="noStrike" kern="1200" cap="none" spc="0" normalizeH="0" baseline="0" noProof="0" smtClean="0">
                <a:ln>
                  <a:noFill/>
                </a:ln>
                <a:solidFill>
                  <a:srgbClr val="898989"/>
                </a:solidFill>
                <a:effectLst/>
                <a:uLnTx/>
                <a:uFillTx/>
                <a:latin typeface="Arial" panose="020B0604020202020204" pitchFamily="34" charset="0"/>
                <a:ea typeface="宋体" panose="02010600030101010101" pitchFamily="2" charset="-122"/>
                <a:cs typeface="+mn-cs"/>
              </a:rPr>
              <a:t>17-12-12</a:t>
            </a:fld>
            <a:endParaRPr kumimoji="0" lang="zh-CN" altLang="en-US"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smtClean="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t>‹#›</a:t>
            </a:fld>
            <a:endParaRPr lang="zh-CN" altLang="en-US" dirty="0">
              <a:latin typeface="Arial" panose="020B0604020202020204" pitchFamily="34" charset="0"/>
            </a:endParaRPr>
          </a:p>
        </p:txBody>
      </p:sp>
      <p:sp>
        <p:nvSpPr>
          <p:cNvPr id="7" name="内容占位符 2"/>
          <p:cNvSpPr>
            <a:spLocks noGrp="1"/>
          </p:cNvSpPr>
          <p:nvPr>
            <p:ph idx="13"/>
          </p:nvPr>
        </p:nvSpPr>
        <p:spPr>
          <a:xfrm>
            <a:off x="838200" y="1617663"/>
            <a:ext cx="9775825" cy="4614862"/>
          </a:xfrm>
        </p:spPr>
        <p:txBody>
          <a:bodyPr/>
          <a:lstStyle/>
          <a:p>
            <a:endParaRPr lang="zh-CN" altLang="en-US" sz="1600">
              <a:solidFill>
                <a:srgbClr val="00425A"/>
              </a:solidFill>
              <a:latin typeface="黑体" charset="0"/>
              <a:ea typeface="黑体" charset="0"/>
              <a:cs typeface="黑体"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613"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3DD207F0-6888-442D-93E4-E4728A3E4C95}" type="datetime1">
              <a:rPr kumimoji="0" lang="zh-CN" altLang="en-US" sz="1200" b="0" i="0" u="none" strike="noStrike" kern="1200" cap="none" spc="0" normalizeH="0" baseline="0" noProof="0" smtClean="0">
                <a:ln>
                  <a:noFill/>
                </a:ln>
                <a:solidFill>
                  <a:srgbClr val="898989"/>
                </a:solidFill>
                <a:effectLst/>
                <a:uLnTx/>
                <a:uFillTx/>
                <a:latin typeface="Arial" panose="020B0604020202020204" pitchFamily="34" charset="0"/>
                <a:ea typeface="宋体" panose="02010600030101010101" pitchFamily="2" charset="-122"/>
                <a:cs typeface="+mn-cs"/>
              </a:rPr>
              <a:t>17-12-12</a:t>
            </a:fld>
            <a:endParaRPr kumimoji="0" lang="zh-CN" altLang="en-US"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smtClean="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t>‹#›</a:t>
            </a:fld>
            <a:endParaRPr lang="zh-CN" altLang="en-US" dirty="0">
              <a:latin typeface="Arial" panose="020B0604020202020204" pitchFamily="34" charset="0"/>
            </a:endParaRPr>
          </a:p>
        </p:txBody>
      </p:sp>
      <p:sp>
        <p:nvSpPr>
          <p:cNvPr id="7" name="内容占位符 2"/>
          <p:cNvSpPr>
            <a:spLocks noGrp="1"/>
          </p:cNvSpPr>
          <p:nvPr>
            <p:ph idx="13"/>
          </p:nvPr>
        </p:nvSpPr>
        <p:spPr>
          <a:xfrm>
            <a:off x="838200" y="1617663"/>
            <a:ext cx="9775825" cy="4614862"/>
          </a:xfrm>
        </p:spPr>
        <p:txBody>
          <a:bodyPr/>
          <a:lstStyle/>
          <a:p>
            <a:endParaRPr lang="zh-CN" altLang="en-US" sz="1600">
              <a:solidFill>
                <a:srgbClr val="00425A"/>
              </a:solidFill>
              <a:latin typeface="黑体" charset="0"/>
              <a:ea typeface="黑体" charset="0"/>
              <a:cs typeface="黑体"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3DD207F0-6888-442D-93E4-E4728A3E4C95}" type="datetime1">
              <a:rPr kumimoji="0" lang="zh-CN" altLang="en-US" sz="1200" b="0" i="0" u="none" strike="noStrike" kern="1200" cap="none" spc="0" normalizeH="0" baseline="0" noProof="0" smtClean="0">
                <a:ln>
                  <a:noFill/>
                </a:ln>
                <a:solidFill>
                  <a:srgbClr val="898989"/>
                </a:solidFill>
                <a:effectLst/>
                <a:uLnTx/>
                <a:uFillTx/>
                <a:latin typeface="Arial" panose="020B0604020202020204" pitchFamily="34" charset="0"/>
                <a:ea typeface="宋体" panose="02010600030101010101" pitchFamily="2" charset="-122"/>
                <a:cs typeface="+mn-cs"/>
              </a:rPr>
              <a:t>17-12-12</a:t>
            </a:fld>
            <a:endParaRPr kumimoji="0" lang="zh-CN" altLang="en-US"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smtClean="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t>‹#›</a:t>
            </a:fld>
            <a:endParaRPr lang="zh-CN" altLang="en-US" dirty="0">
              <a:latin typeface="Arial" panose="020B0604020202020204" pitchFamily="34" charset="0"/>
            </a:endParaRPr>
          </a:p>
        </p:txBody>
      </p:sp>
      <p:sp>
        <p:nvSpPr>
          <p:cNvPr id="8" name="内容占位符 2"/>
          <p:cNvSpPr>
            <a:spLocks noGrp="1"/>
          </p:cNvSpPr>
          <p:nvPr>
            <p:ph idx="13"/>
          </p:nvPr>
        </p:nvSpPr>
        <p:spPr>
          <a:xfrm>
            <a:off x="838200" y="1617663"/>
            <a:ext cx="9775825" cy="4614862"/>
          </a:xfrm>
        </p:spPr>
        <p:txBody>
          <a:bodyPr/>
          <a:lstStyle/>
          <a:p>
            <a:endParaRPr lang="zh-CN" altLang="en-US" sz="1600">
              <a:solidFill>
                <a:srgbClr val="00425A"/>
              </a:solidFill>
              <a:latin typeface="黑体" charset="0"/>
              <a:ea typeface="黑体" charset="0"/>
              <a:cs typeface="黑体"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3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3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2838" y="1535113"/>
            <a:ext cx="538956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2838" y="2174875"/>
            <a:ext cx="538956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3DD207F0-6888-442D-93E4-E4728A3E4C95}" type="datetime1">
              <a:rPr kumimoji="0" lang="zh-CN" altLang="en-US" sz="1200" b="0" i="0" u="none" strike="noStrike" kern="1200" cap="none" spc="0" normalizeH="0" baseline="0" noProof="0" smtClean="0">
                <a:ln>
                  <a:noFill/>
                </a:ln>
                <a:solidFill>
                  <a:srgbClr val="898989"/>
                </a:solidFill>
                <a:effectLst/>
                <a:uLnTx/>
                <a:uFillTx/>
                <a:latin typeface="Arial" panose="020B0604020202020204" pitchFamily="34" charset="0"/>
                <a:ea typeface="宋体" panose="02010600030101010101" pitchFamily="2" charset="-122"/>
                <a:cs typeface="+mn-cs"/>
              </a:rPr>
              <a:t>17-12-12</a:t>
            </a:fld>
            <a:endParaRPr kumimoji="0" lang="zh-CN" altLang="en-US"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smtClean="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t>‹#›</a:t>
            </a:fld>
            <a:endParaRPr lang="zh-CN" altLang="en-US" dirty="0">
              <a:latin typeface="Arial" panose="020B0604020202020204" pitchFamily="34" charset="0"/>
            </a:endParaRPr>
          </a:p>
        </p:txBody>
      </p:sp>
      <p:sp>
        <p:nvSpPr>
          <p:cNvPr id="10" name="内容占位符 2"/>
          <p:cNvSpPr>
            <a:spLocks noGrp="1"/>
          </p:cNvSpPr>
          <p:nvPr>
            <p:ph idx="13"/>
          </p:nvPr>
        </p:nvSpPr>
        <p:spPr>
          <a:xfrm>
            <a:off x="838200" y="1617663"/>
            <a:ext cx="9775825" cy="4614862"/>
          </a:xfrm>
        </p:spPr>
        <p:txBody>
          <a:bodyPr/>
          <a:lstStyle/>
          <a:p>
            <a:endParaRPr lang="zh-CN" altLang="en-US" sz="1600">
              <a:solidFill>
                <a:srgbClr val="00425A"/>
              </a:solidFill>
              <a:latin typeface="黑体" charset="0"/>
              <a:ea typeface="黑体" charset="0"/>
              <a:cs typeface="黑体"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3DD207F0-6888-442D-93E4-E4728A3E4C95}" type="datetime1">
              <a:rPr kumimoji="0" lang="zh-CN" altLang="en-US" sz="1200" b="0" i="0" u="none" strike="noStrike" kern="1200" cap="none" spc="0" normalizeH="0" baseline="0" noProof="0" smtClean="0">
                <a:ln>
                  <a:noFill/>
                </a:ln>
                <a:solidFill>
                  <a:srgbClr val="898989"/>
                </a:solidFill>
                <a:effectLst/>
                <a:uLnTx/>
                <a:uFillTx/>
                <a:latin typeface="Arial" panose="020B0604020202020204" pitchFamily="34" charset="0"/>
                <a:ea typeface="宋体" panose="02010600030101010101" pitchFamily="2" charset="-122"/>
                <a:cs typeface="+mn-cs"/>
              </a:rPr>
              <a:t>17-12-12</a:t>
            </a:fld>
            <a:endParaRPr kumimoji="0" lang="zh-CN" altLang="en-US"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smtClean="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t>‹#›</a:t>
            </a:fld>
            <a:endParaRPr lang="zh-CN" altLang="en-US" dirty="0">
              <a:latin typeface="Arial" panose="020B0604020202020204" pitchFamily="34" charset="0"/>
            </a:endParaRPr>
          </a:p>
        </p:txBody>
      </p:sp>
      <p:sp>
        <p:nvSpPr>
          <p:cNvPr id="6" name="内容占位符 2"/>
          <p:cNvSpPr>
            <a:spLocks noGrp="1"/>
          </p:cNvSpPr>
          <p:nvPr>
            <p:ph idx="1"/>
          </p:nvPr>
        </p:nvSpPr>
        <p:spPr>
          <a:xfrm>
            <a:off x="838200" y="1617663"/>
            <a:ext cx="9775825" cy="4614862"/>
          </a:xfrm>
        </p:spPr>
        <p:txBody>
          <a:bodyPr/>
          <a:lstStyle/>
          <a:p>
            <a:endParaRPr lang="zh-CN" altLang="en-US" sz="1600">
              <a:solidFill>
                <a:srgbClr val="00425A"/>
              </a:solidFill>
              <a:latin typeface="黑体" charset="0"/>
              <a:ea typeface="黑体" charset="0"/>
              <a:cs typeface="黑体"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3DD207F0-6888-442D-93E4-E4728A3E4C95}" type="datetime1">
              <a:rPr kumimoji="0" lang="zh-CN" altLang="en-US" sz="1200" b="0" i="0" u="none" strike="noStrike" kern="1200" cap="none" spc="0" normalizeH="0" baseline="0" noProof="0" smtClean="0">
                <a:ln>
                  <a:noFill/>
                </a:ln>
                <a:solidFill>
                  <a:srgbClr val="898989"/>
                </a:solidFill>
                <a:effectLst/>
                <a:uLnTx/>
                <a:uFillTx/>
                <a:latin typeface="Arial" panose="020B0604020202020204" pitchFamily="34" charset="0"/>
                <a:ea typeface="宋体" panose="02010600030101010101" pitchFamily="2" charset="-122"/>
                <a:cs typeface="+mn-cs"/>
              </a:rPr>
              <a:t>17-12-12</a:t>
            </a:fld>
            <a:endParaRPr kumimoji="0" lang="zh-CN" altLang="en-US"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smtClean="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t>‹#›</a:t>
            </a:fld>
            <a:endParaRPr lang="zh-CN" altLang="en-US" dirty="0">
              <a:latin typeface="Arial" panose="020B0604020202020204" pitchFamily="34" charset="0"/>
            </a:endParaRPr>
          </a:p>
        </p:txBody>
      </p:sp>
      <p:sp>
        <p:nvSpPr>
          <p:cNvPr id="5" name="内容占位符 2"/>
          <p:cNvSpPr>
            <a:spLocks noGrp="1"/>
          </p:cNvSpPr>
          <p:nvPr>
            <p:ph idx="1"/>
          </p:nvPr>
        </p:nvSpPr>
        <p:spPr>
          <a:xfrm>
            <a:off x="838200" y="1617663"/>
            <a:ext cx="9775825" cy="4614862"/>
          </a:xfrm>
        </p:spPr>
        <p:txBody>
          <a:bodyPr/>
          <a:lstStyle/>
          <a:p>
            <a:endParaRPr lang="zh-CN" altLang="en-US" sz="1600">
              <a:solidFill>
                <a:srgbClr val="00425A"/>
              </a:solidFill>
              <a:latin typeface="黑体" charset="0"/>
              <a:ea typeface="黑体" charset="0"/>
              <a:cs typeface="黑体"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7263" y="273050"/>
            <a:ext cx="681513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6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3DD207F0-6888-442D-93E4-E4728A3E4C95}" type="datetime1">
              <a:rPr kumimoji="0" lang="zh-CN" altLang="en-US" sz="1200" b="0" i="0" u="none" strike="noStrike" kern="1200" cap="none" spc="0" normalizeH="0" baseline="0" noProof="0" smtClean="0">
                <a:ln>
                  <a:noFill/>
                </a:ln>
                <a:solidFill>
                  <a:srgbClr val="898989"/>
                </a:solidFill>
                <a:effectLst/>
                <a:uLnTx/>
                <a:uFillTx/>
                <a:latin typeface="Arial" panose="020B0604020202020204" pitchFamily="34" charset="0"/>
                <a:ea typeface="宋体" panose="02010600030101010101" pitchFamily="2" charset="-122"/>
                <a:cs typeface="+mn-cs"/>
              </a:rPr>
              <a:t>17-12-12</a:t>
            </a:fld>
            <a:endParaRPr kumimoji="0" lang="zh-CN" altLang="en-US"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smtClean="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t>‹#›</a:t>
            </a:fld>
            <a:endParaRPr lang="zh-CN" altLang="en-US" dirty="0">
              <a:latin typeface="Arial" panose="020B0604020202020204" pitchFamily="34"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188" y="612775"/>
            <a:ext cx="73152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base" latinLnBrk="0" hangingPunct="1">
              <a:lnSpc>
                <a:spcPct val="90000"/>
              </a:lnSpc>
              <a:spcBef>
                <a:spcPts val="1000"/>
              </a:spcBef>
              <a:spcAft>
                <a:spcPct val="0"/>
              </a:spcAft>
              <a:buClrTx/>
              <a:buSzTx/>
              <a:buFont typeface="Arial" panose="020B0604020202020204" pitchFamily="34" charset="0"/>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sym typeface="Calibri" panose="020F0502020204030204" pitchFamily="34" charset="0"/>
            </a:endParaRPr>
          </a:p>
        </p:txBody>
      </p:sp>
      <p:sp>
        <p:nvSpPr>
          <p:cNvPr id="4" name="文本占位符 3"/>
          <p:cNvSpPr>
            <a:spLocks noGrp="1"/>
          </p:cNvSpPr>
          <p:nvPr>
            <p:ph type="body" sz="half" idx="2"/>
          </p:nvPr>
        </p:nvSpPr>
        <p:spPr>
          <a:xfrm>
            <a:off x="238918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3DD207F0-6888-442D-93E4-E4728A3E4C95}" type="datetime1">
              <a:rPr kumimoji="0" lang="zh-CN" altLang="en-US" sz="1200" b="0" i="0" u="none" strike="noStrike" kern="1200" cap="none" spc="0" normalizeH="0" baseline="0" noProof="0" smtClean="0">
                <a:ln>
                  <a:noFill/>
                </a:ln>
                <a:solidFill>
                  <a:srgbClr val="898989"/>
                </a:solidFill>
                <a:effectLst/>
                <a:uLnTx/>
                <a:uFillTx/>
                <a:latin typeface="Arial" panose="020B0604020202020204" pitchFamily="34" charset="0"/>
                <a:ea typeface="宋体" panose="02010600030101010101" pitchFamily="2" charset="-122"/>
                <a:cs typeface="+mn-cs"/>
              </a:rPr>
              <a:t>17-12-12</a:t>
            </a:fld>
            <a:endParaRPr kumimoji="0" lang="zh-CN" altLang="en-US"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smtClean="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t>‹#›</a:t>
            </a:fld>
            <a:endParaRPr lang="zh-CN" altLang="en-US" dirty="0">
              <a:latin typeface="Arial" panose="020B0604020202020204" pitchFamily="34" charset="0"/>
            </a:endParaRPr>
          </a:p>
        </p:txBody>
      </p:sp>
      <p:sp>
        <p:nvSpPr>
          <p:cNvPr id="8" name="内容占位符 2"/>
          <p:cNvSpPr>
            <a:spLocks noGrp="1"/>
          </p:cNvSpPr>
          <p:nvPr>
            <p:ph idx="13"/>
          </p:nvPr>
        </p:nvSpPr>
        <p:spPr>
          <a:xfrm>
            <a:off x="838200" y="1617663"/>
            <a:ext cx="9775825" cy="4614862"/>
          </a:xfrm>
        </p:spPr>
        <p:txBody>
          <a:bodyPr/>
          <a:lstStyle/>
          <a:p>
            <a:endParaRPr lang="zh-CN" altLang="en-US" sz="1600">
              <a:solidFill>
                <a:srgbClr val="00425A"/>
              </a:solidFill>
              <a:latin typeface="黑体" charset="0"/>
              <a:ea typeface="黑体" charset="0"/>
              <a:cs typeface="黑体"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3DD207F0-6888-442D-93E4-E4728A3E4C95}" type="datetime1">
              <a:rPr kumimoji="0" lang="zh-CN" altLang="en-US" sz="1200" b="0" i="0" u="none" strike="noStrike" kern="1200" cap="none" spc="0" normalizeH="0" baseline="0" noProof="0" smtClean="0">
                <a:ln>
                  <a:noFill/>
                </a:ln>
                <a:solidFill>
                  <a:srgbClr val="898989"/>
                </a:solidFill>
                <a:effectLst/>
                <a:uLnTx/>
                <a:uFillTx/>
                <a:latin typeface="Arial" panose="020B0604020202020204" pitchFamily="34" charset="0"/>
                <a:ea typeface="宋体" panose="02010600030101010101" pitchFamily="2" charset="-122"/>
                <a:cs typeface="+mn-cs"/>
              </a:rPr>
              <a:t>17-12-12</a:t>
            </a:fld>
            <a:endParaRPr kumimoji="0" lang="zh-CN" altLang="en-US"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smtClean="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t>‹#›</a:t>
            </a:fld>
            <a:endParaRPr lang="zh-CN" altLang="en-US" dirty="0">
              <a:latin typeface="Arial" panose="020B0604020202020204" pitchFamily="34" charset="0"/>
            </a:endParaRPr>
          </a:p>
        </p:txBody>
      </p:sp>
      <p:sp>
        <p:nvSpPr>
          <p:cNvPr id="7" name="内容占位符 2"/>
          <p:cNvSpPr>
            <a:spLocks noGrp="1"/>
          </p:cNvSpPr>
          <p:nvPr>
            <p:ph idx="13"/>
          </p:nvPr>
        </p:nvSpPr>
        <p:spPr>
          <a:xfrm>
            <a:off x="838200" y="1617663"/>
            <a:ext cx="9775825" cy="4614862"/>
          </a:xfrm>
        </p:spPr>
        <p:txBody>
          <a:bodyPr/>
          <a:lstStyle/>
          <a:p>
            <a:endParaRPr lang="zh-CN" altLang="en-US" sz="1600">
              <a:solidFill>
                <a:srgbClr val="00425A"/>
              </a:solidFill>
              <a:latin typeface="黑体" charset="0"/>
              <a:ea typeface="黑体" charset="0"/>
              <a:cs typeface="黑体"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3DD207F0-6888-442D-93E4-E4728A3E4C95}" type="datetime1">
              <a:rPr kumimoji="0" lang="zh-CN" altLang="en-US" sz="1200" b="0" i="0" u="none" strike="noStrike" kern="1200" cap="none" spc="0" normalizeH="0" baseline="0" noProof="0" smtClean="0">
                <a:ln>
                  <a:noFill/>
                </a:ln>
                <a:solidFill>
                  <a:srgbClr val="898989"/>
                </a:solidFill>
                <a:effectLst/>
                <a:uLnTx/>
                <a:uFillTx/>
                <a:latin typeface="Arial" panose="020B0604020202020204" pitchFamily="34" charset="0"/>
                <a:ea typeface="宋体" panose="02010600030101010101" pitchFamily="2" charset="-122"/>
                <a:cs typeface="+mn-cs"/>
              </a:rPr>
              <a:t>17-12-12</a:t>
            </a:fld>
            <a:endParaRPr kumimoji="0" lang="zh-CN" altLang="en-US"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smtClean="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t>‹#›</a:t>
            </a:fld>
            <a:endParaRPr lang="zh-CN" altLang="en-US" dirty="0">
              <a:latin typeface="Arial" panose="020B0604020202020204" pitchFamily="34" charset="0"/>
            </a:endParaRPr>
          </a:p>
        </p:txBody>
      </p:sp>
      <p:sp>
        <p:nvSpPr>
          <p:cNvPr id="7" name="内容占位符 2"/>
          <p:cNvSpPr>
            <a:spLocks noGrp="1"/>
          </p:cNvSpPr>
          <p:nvPr>
            <p:ph idx="13"/>
          </p:nvPr>
        </p:nvSpPr>
        <p:spPr>
          <a:xfrm>
            <a:off x="838200" y="1617663"/>
            <a:ext cx="9775825" cy="4614862"/>
          </a:xfrm>
        </p:spPr>
        <p:txBody>
          <a:bodyPr/>
          <a:lstStyle/>
          <a:p>
            <a:endParaRPr lang="zh-CN" altLang="en-US" sz="1600">
              <a:solidFill>
                <a:srgbClr val="00425A"/>
              </a:solidFill>
              <a:latin typeface="黑体" charset="0"/>
              <a:ea typeface="黑体" charset="0"/>
              <a:cs typeface="黑体" charset="0"/>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3DD207F0-6888-442D-93E4-E4728A3E4C95}" type="datetime1">
              <a:rPr kumimoji="0" lang="zh-CN" altLang="en-US" sz="1200" b="0" i="0" u="none" strike="noStrike" kern="1200" cap="none" spc="0" normalizeH="0" baseline="0" noProof="0" smtClean="0">
                <a:ln>
                  <a:noFill/>
                </a:ln>
                <a:solidFill>
                  <a:srgbClr val="898989"/>
                </a:solidFill>
                <a:effectLst/>
                <a:uLnTx/>
                <a:uFillTx/>
                <a:latin typeface="Arial" panose="020B0604020202020204" pitchFamily="34" charset="0"/>
                <a:ea typeface="宋体" panose="02010600030101010101" pitchFamily="2" charset="-122"/>
                <a:cs typeface="+mn-cs"/>
              </a:rPr>
              <a:t>17-12-12</a:t>
            </a:fld>
            <a:endParaRPr kumimoji="0" lang="zh-CN" altLang="en-US"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smtClean="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t>‹#›</a:t>
            </a:fld>
            <a:endParaRPr lang="zh-CN" altLang="en-US" dirty="0">
              <a:latin typeface="Arial" panose="020B0604020202020204" pitchFamily="34" charset="0"/>
            </a:endParaRPr>
          </a:p>
        </p:txBody>
      </p:sp>
      <p:sp>
        <p:nvSpPr>
          <p:cNvPr id="6" name="内容占位符 2"/>
          <p:cNvSpPr>
            <a:spLocks noGrp="1"/>
          </p:cNvSpPr>
          <p:nvPr>
            <p:ph idx="1"/>
          </p:nvPr>
        </p:nvSpPr>
        <p:spPr>
          <a:xfrm>
            <a:off x="838200" y="1617663"/>
            <a:ext cx="9775825" cy="4614862"/>
          </a:xfrm>
        </p:spPr>
        <p:txBody>
          <a:bodyPr/>
          <a:lstStyle/>
          <a:p>
            <a:endParaRPr lang="zh-CN" altLang="en-US" sz="1600" dirty="0">
              <a:solidFill>
                <a:srgbClr val="00425A"/>
              </a:solidFill>
              <a:latin typeface="黑体" charset="0"/>
              <a:ea typeface="黑体" charset="0"/>
              <a:cs typeface="黑体"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标题占位符 1"/>
          <p:cNvSpPr>
            <a:spLocks noGrp="1"/>
          </p:cNvSpPr>
          <p:nvPr>
            <p:ph type="title"/>
          </p:nvPr>
        </p:nvSpPr>
        <p:spPr>
          <a:xfrm>
            <a:off x="838200" y="365125"/>
            <a:ext cx="10515600" cy="1325563"/>
          </a:xfrm>
          <a:prstGeom prst="rect">
            <a:avLst/>
          </a:prstGeom>
          <a:noFill/>
          <a:ln w="9525">
            <a:noFill/>
          </a:ln>
        </p:spPr>
        <p:txBody>
          <a:bodyPr anchor="ctr"/>
          <a:lstStyle/>
          <a:p>
            <a:pPr lvl="0"/>
            <a:r>
              <a:rPr lang="zh-CN" altLang="en-US" dirty="0"/>
              <a:t>单击此处编辑母版标题样式</a:t>
            </a:r>
          </a:p>
        </p:txBody>
      </p:sp>
      <p:sp>
        <p:nvSpPr>
          <p:cNvPr id="1027" name="文本占位符 2"/>
          <p:cNvSpPr>
            <a:spLocks noGrp="1"/>
          </p:cNvSpPr>
          <p:nvPr>
            <p:ph type="body" idx="1"/>
          </p:nvPr>
        </p:nvSpPr>
        <p:spPr>
          <a:xfrm>
            <a:off x="838200" y="1825625"/>
            <a:ext cx="10515600" cy="4351338"/>
          </a:xfrm>
          <a:prstGeom prst="rect">
            <a:avLst/>
          </a:prstGeom>
          <a:noFill/>
          <a:ln w="9525">
            <a:noFill/>
          </a:ln>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1028" name="日期占位符 3"/>
          <p:cNvSpPr>
            <a:spLocks noGrp="1" noChangeArrowheads="1"/>
          </p:cNvSpPr>
          <p:nvPr>
            <p:ph type="dt" sz="half" idx="2"/>
          </p:nvPr>
        </p:nvSpPr>
        <p:spPr bwMode="auto">
          <a:xfrm>
            <a:off x="838200" y="6356350"/>
            <a:ext cx="27432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defRPr sz="1200">
                <a:solidFill>
                  <a:srgbClr val="898989"/>
                </a:solidFill>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3DD207F0-6888-442D-93E4-E4728A3E4C95}" type="datetime1">
              <a:rPr kumimoji="0" lang="zh-CN" altLang="en-US" sz="1200" b="0" i="0" u="none" strike="noStrike" kern="1200" cap="none" spc="0" normalizeH="0" baseline="0" noProof="0" smtClean="0">
                <a:ln>
                  <a:noFill/>
                </a:ln>
                <a:solidFill>
                  <a:srgbClr val="898989"/>
                </a:solidFill>
                <a:effectLst/>
                <a:uLnTx/>
                <a:uFillTx/>
                <a:latin typeface="Arial" panose="020B0604020202020204" pitchFamily="34" charset="0"/>
                <a:ea typeface="宋体" panose="02010600030101010101" pitchFamily="2" charset="-122"/>
                <a:cs typeface="+mn-cs"/>
              </a:rPr>
              <a:t>17-12-12</a:t>
            </a:fld>
            <a:endParaRPr kumimoji="0" lang="zh-CN" altLang="en-US"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29" name="页脚占位符 4"/>
          <p:cNvSpPr>
            <a:spLocks noGrp="1" noChangeArrowheads="1"/>
          </p:cNvSpPr>
          <p:nvPr>
            <p:ph type="ftr" sz="quarter" idx="3"/>
          </p:nvPr>
        </p:nvSpPr>
        <p:spPr bwMode="auto">
          <a:xfrm>
            <a:off x="4038600" y="6356350"/>
            <a:ext cx="41148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ctr">
              <a:defRPr sz="1200">
                <a:solidFill>
                  <a:srgbClr val="898989"/>
                </a:solidFill>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smtClean="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1030" name="灯片编号占位符 5"/>
          <p:cNvSpPr>
            <a:spLocks noGrp="1" noChangeArrowheads="1"/>
          </p:cNvSpPr>
          <p:nvPr>
            <p:ph type="sldNum" sz="quarter" idx="4"/>
          </p:nvPr>
        </p:nvSpPr>
        <p:spPr bwMode="auto">
          <a:xfrm>
            <a:off x="8610600" y="6356350"/>
            <a:ext cx="27432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r">
              <a:defRPr sz="1200">
                <a:solidFill>
                  <a:srgbClr val="898989"/>
                </a:solidFill>
              </a:defRPr>
            </a:lvl1pPr>
          </a:lstStyle>
          <a:p>
            <a:pPr lvl="0" eaLnBrk="1" hangingPunct="1"/>
            <a:fld id="{9A0DB2DC-4C9A-4742-B13C-FB6460FD3503}" type="slidenum">
              <a:rPr lang="zh-CN" altLang="en-US" dirty="0">
                <a:latin typeface="Arial" panose="020B0604020202020204" pitchFamily="34" charset="0"/>
              </a:rPr>
              <a:t>‹#›</a:t>
            </a:fld>
            <a:endParaRPr lang="zh-CN" altLang="en-US"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p:txStyles>
    <p:titleStyle>
      <a:lvl1pPr marL="914400" indent="-914400" algn="l" rtl="0" fontAlgn="base">
        <a:lnSpc>
          <a:spcPct val="90000"/>
        </a:lnSpc>
        <a:spcBef>
          <a:spcPct val="0"/>
        </a:spcBef>
        <a:spcAft>
          <a:spcPct val="0"/>
        </a:spcAft>
        <a:defRPr sz="4400">
          <a:solidFill>
            <a:schemeClr val="tx1"/>
          </a:solidFill>
          <a:latin typeface="+mj-lt"/>
          <a:ea typeface="+mj-ea"/>
          <a:cs typeface="+mj-cs"/>
          <a:sym typeface="Calibri Light" panose="020F0302020204030204" pitchFamily="34" charset="0"/>
        </a:defRPr>
      </a:lvl1pPr>
      <a:lvl2pPr marL="914400" indent="-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2pPr>
      <a:lvl3pPr marL="914400" indent="-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3pPr>
      <a:lvl4pPr marL="914400" indent="-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4pPr>
      <a:lvl5pPr marL="914400" indent="-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5pPr>
      <a:lvl6pPr marL="1371600" indent="-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6pPr>
      <a:lvl7pPr marL="1828800" indent="-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7pPr>
      <a:lvl8pPr marL="2286000" indent="-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8pPr>
      <a:lvl9pPr marL="2743200" indent="-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fontAlgn="base">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fontAlgn="base">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fontAlgn="base">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pitchFamily="34" charset="0"/>
        </a:defRPr>
      </a:lvl4pPr>
      <a:lvl5pPr marL="2057400" indent="-228600" algn="l" rtl="0" fontAlgn="base">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pitchFamily="34" charset="0"/>
        </a:defRPr>
      </a:lvl5pPr>
      <a:lvl6pPr marL="2514600" indent="-228600" algn="l" rtl="0" fontAlgn="base">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pitchFamily="34" charset="0"/>
        </a:defRPr>
      </a:lvl6pPr>
      <a:lvl7pPr marL="2971800" indent="-228600" algn="l" rtl="0" fontAlgn="base">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pitchFamily="34" charset="0"/>
        </a:defRPr>
      </a:lvl7pPr>
      <a:lvl8pPr marL="3429000" indent="-228600" algn="l" rtl="0" fontAlgn="base">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pitchFamily="34" charset="0"/>
        </a:defRPr>
      </a:lvl8pPr>
      <a:lvl9pPr marL="3886200" indent="-228600" algn="l" rtl="0" fontAlgn="base">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pitchFamily="34" charset="0"/>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image" Target="../media/image3.png"/><Relationship Id="rId1" Type="http://schemas.openxmlformats.org/officeDocument/2006/relationships/slideLayout" Target="../slideLayouts/slideLayout12.xml"/><Relationship Id="rId2"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4.png"/><Relationship Id="rId3"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8.tiff"/><Relationship Id="rId4" Type="http://schemas.openxmlformats.org/officeDocument/2006/relationships/image" Target="../media/image9.png"/><Relationship Id="rId1" Type="http://schemas.openxmlformats.org/officeDocument/2006/relationships/slideLayout" Target="../slideLayouts/slideLayout12.xml"/><Relationship Id="rId2" Type="http://schemas.openxmlformats.org/officeDocument/2006/relationships/image" Target="../media/image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7.png"/><Relationship Id="rId3"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4" Type="http://schemas.openxmlformats.org/officeDocument/2006/relationships/image" Target="../media/image9.png"/><Relationship Id="rId1" Type="http://schemas.openxmlformats.org/officeDocument/2006/relationships/slideLayout" Target="../slideLayouts/slideLayout12.xml"/><Relationship Id="rId2" Type="http://schemas.openxmlformats.org/officeDocument/2006/relationships/image" Target="../media/image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7.png"/><Relationship Id="rId3" Type="http://schemas.openxmlformats.org/officeDocument/2006/relationships/image" Target="../media/image9.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7.png"/><Relationship Id="rId3" Type="http://schemas.openxmlformats.org/officeDocument/2006/relationships/image" Target="../media/image9.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7.png"/><Relationship Id="rId3" Type="http://schemas.openxmlformats.org/officeDocument/2006/relationships/image" Target="../media/image9.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7.png"/><Relationship Id="rId3"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4" Type="http://schemas.openxmlformats.org/officeDocument/2006/relationships/image" Target="../media/image9.png"/><Relationship Id="rId1" Type="http://schemas.openxmlformats.org/officeDocument/2006/relationships/slideLayout" Target="../slideLayouts/slideLayout12.xml"/><Relationship Id="rId2" Type="http://schemas.openxmlformats.org/officeDocument/2006/relationships/notesSlide" Target="../notesSlides/notesSlide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ppt模板1-05.jp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64096"/>
          </a:xfrm>
          <a:prstGeom prst="rect">
            <a:avLst/>
          </a:prstGeom>
        </p:spPr>
      </p:pic>
      <p:sp>
        <p:nvSpPr>
          <p:cNvPr id="11" name="文本框 17"/>
          <p:cNvSpPr txBox="1">
            <a:spLocks noChangeArrowheads="1"/>
          </p:cNvSpPr>
          <p:nvPr/>
        </p:nvSpPr>
        <p:spPr bwMode="auto">
          <a:xfrm>
            <a:off x="634720" y="2713539"/>
            <a:ext cx="94773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a:solidFill>
                  <a:schemeClr val="tx1"/>
                </a:solidFill>
                <a:latin typeface="Calibri Light" charset="0"/>
                <a:ea typeface="微软雅黑" charset="0"/>
                <a:cs typeface="微软雅黑" charset="0"/>
              </a:defRPr>
            </a:lvl1pPr>
            <a:lvl2pPr marL="742950" indent="-285750">
              <a:defRPr kumimoji="1" sz="2400">
                <a:solidFill>
                  <a:schemeClr val="tx1"/>
                </a:solidFill>
                <a:latin typeface="Calibri Light" charset="0"/>
                <a:ea typeface="微软雅黑" charset="0"/>
                <a:cs typeface="微软雅黑" charset="0"/>
              </a:defRPr>
            </a:lvl2pPr>
            <a:lvl3pPr marL="1143000" indent="-228600">
              <a:defRPr kumimoji="1" sz="2400">
                <a:solidFill>
                  <a:schemeClr val="tx1"/>
                </a:solidFill>
                <a:latin typeface="Calibri Light" charset="0"/>
                <a:ea typeface="微软雅黑" charset="0"/>
                <a:cs typeface="微软雅黑" charset="0"/>
              </a:defRPr>
            </a:lvl3pPr>
            <a:lvl4pPr marL="1600200" indent="-228600">
              <a:defRPr kumimoji="1" sz="2400">
                <a:solidFill>
                  <a:schemeClr val="tx1"/>
                </a:solidFill>
                <a:latin typeface="Calibri Light" charset="0"/>
                <a:ea typeface="微软雅黑" charset="0"/>
                <a:cs typeface="微软雅黑" charset="0"/>
              </a:defRPr>
            </a:lvl4pPr>
            <a:lvl5pPr marL="2057400" indent="-228600">
              <a:defRPr kumimoji="1" sz="2400">
                <a:solidFill>
                  <a:schemeClr val="tx1"/>
                </a:solidFill>
                <a:latin typeface="Calibri Light" charset="0"/>
                <a:ea typeface="微软雅黑" charset="0"/>
                <a:cs typeface="微软雅黑" charset="0"/>
              </a:defRPr>
            </a:lvl5pPr>
            <a:lvl6pPr marL="2514600" indent="-228600" fontAlgn="base">
              <a:spcBef>
                <a:spcPct val="0"/>
              </a:spcBef>
              <a:spcAft>
                <a:spcPct val="0"/>
              </a:spcAft>
              <a:defRPr kumimoji="1" sz="2400">
                <a:solidFill>
                  <a:schemeClr val="tx1"/>
                </a:solidFill>
                <a:latin typeface="Calibri Light" charset="0"/>
                <a:ea typeface="微软雅黑" charset="0"/>
                <a:cs typeface="微软雅黑" charset="0"/>
              </a:defRPr>
            </a:lvl6pPr>
            <a:lvl7pPr marL="2971800" indent="-228600" fontAlgn="base">
              <a:spcBef>
                <a:spcPct val="0"/>
              </a:spcBef>
              <a:spcAft>
                <a:spcPct val="0"/>
              </a:spcAft>
              <a:defRPr kumimoji="1" sz="2400">
                <a:solidFill>
                  <a:schemeClr val="tx1"/>
                </a:solidFill>
                <a:latin typeface="Calibri Light" charset="0"/>
                <a:ea typeface="微软雅黑" charset="0"/>
                <a:cs typeface="微软雅黑" charset="0"/>
              </a:defRPr>
            </a:lvl7pPr>
            <a:lvl8pPr marL="3429000" indent="-228600" fontAlgn="base">
              <a:spcBef>
                <a:spcPct val="0"/>
              </a:spcBef>
              <a:spcAft>
                <a:spcPct val="0"/>
              </a:spcAft>
              <a:defRPr kumimoji="1" sz="2400">
                <a:solidFill>
                  <a:schemeClr val="tx1"/>
                </a:solidFill>
                <a:latin typeface="Calibri Light" charset="0"/>
                <a:ea typeface="微软雅黑" charset="0"/>
                <a:cs typeface="微软雅黑" charset="0"/>
              </a:defRPr>
            </a:lvl8pPr>
            <a:lvl9pPr marL="3886200" indent="-228600" fontAlgn="base">
              <a:spcBef>
                <a:spcPct val="0"/>
              </a:spcBef>
              <a:spcAft>
                <a:spcPct val="0"/>
              </a:spcAft>
              <a:defRPr kumimoji="1" sz="2400">
                <a:solidFill>
                  <a:schemeClr val="tx1"/>
                </a:solidFill>
                <a:latin typeface="Calibri Light" charset="0"/>
                <a:ea typeface="微软雅黑" charset="0"/>
                <a:cs typeface="微软雅黑" charset="0"/>
              </a:defRPr>
            </a:lvl9pPr>
          </a:lstStyle>
          <a:p>
            <a:r>
              <a:rPr kumimoji="0" lang="en-US" altLang="zh-CN" sz="1400" b="1" dirty="0">
                <a:solidFill>
                  <a:srgbClr val="242467"/>
                </a:solidFill>
                <a:latin typeface="微软雅黑"/>
                <a:ea typeface="微软雅黑"/>
                <a:cs typeface="微软雅黑"/>
              </a:rPr>
              <a:t>2017.10 </a:t>
            </a:r>
            <a:endParaRPr kumimoji="0" lang="zh-CN" altLang="en-US" sz="1400" b="1" dirty="0">
              <a:solidFill>
                <a:srgbClr val="242467"/>
              </a:solidFill>
              <a:latin typeface="微软雅黑"/>
              <a:ea typeface="微软雅黑"/>
              <a:cs typeface="微软雅黑"/>
            </a:endParaRPr>
          </a:p>
        </p:txBody>
      </p:sp>
      <p:sp>
        <p:nvSpPr>
          <p:cNvPr id="10" name="文本框 4"/>
          <p:cNvSpPr txBox="1">
            <a:spLocks noChangeArrowheads="1"/>
          </p:cNvSpPr>
          <p:nvPr/>
        </p:nvSpPr>
        <p:spPr bwMode="auto">
          <a:xfrm>
            <a:off x="1804456" y="2617262"/>
            <a:ext cx="9676343" cy="2267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a:solidFill>
                  <a:schemeClr val="tx1"/>
                </a:solidFill>
                <a:latin typeface="Calibri" charset="0"/>
                <a:ea typeface="宋体" charset="0"/>
                <a:cs typeface="宋体" charset="0"/>
              </a:defRPr>
            </a:lvl1pPr>
            <a:lvl2pPr marL="742950" indent="-285750">
              <a:defRPr kumimoji="1">
                <a:solidFill>
                  <a:schemeClr val="tx1"/>
                </a:solidFill>
                <a:latin typeface="Calibri" charset="0"/>
                <a:ea typeface="宋体" charset="0"/>
              </a:defRPr>
            </a:lvl2pPr>
            <a:lvl3pPr marL="1143000" indent="-228600">
              <a:defRPr kumimoji="1">
                <a:solidFill>
                  <a:schemeClr val="tx1"/>
                </a:solidFill>
                <a:latin typeface="Calibri" charset="0"/>
                <a:ea typeface="宋体" charset="0"/>
              </a:defRPr>
            </a:lvl3pPr>
            <a:lvl4pPr marL="1600200" indent="-228600">
              <a:defRPr kumimoji="1">
                <a:solidFill>
                  <a:schemeClr val="tx1"/>
                </a:solidFill>
                <a:latin typeface="Calibri" charset="0"/>
                <a:ea typeface="宋体" charset="0"/>
              </a:defRPr>
            </a:lvl4pPr>
            <a:lvl5pPr marL="2057400" indent="-228600">
              <a:defRPr kumimoji="1">
                <a:solidFill>
                  <a:schemeClr val="tx1"/>
                </a:solidFill>
                <a:latin typeface="Calibri" charset="0"/>
                <a:ea typeface="宋体" charset="0"/>
              </a:defRPr>
            </a:lvl5pPr>
            <a:lvl6pPr marL="2514600" indent="-228600" fontAlgn="base">
              <a:spcBef>
                <a:spcPct val="0"/>
              </a:spcBef>
              <a:spcAft>
                <a:spcPct val="0"/>
              </a:spcAft>
              <a:defRPr kumimoji="1">
                <a:solidFill>
                  <a:schemeClr val="tx1"/>
                </a:solidFill>
                <a:latin typeface="Calibri" charset="0"/>
                <a:ea typeface="宋体" charset="0"/>
              </a:defRPr>
            </a:lvl6pPr>
            <a:lvl7pPr marL="2971800" indent="-228600" fontAlgn="base">
              <a:spcBef>
                <a:spcPct val="0"/>
              </a:spcBef>
              <a:spcAft>
                <a:spcPct val="0"/>
              </a:spcAft>
              <a:defRPr kumimoji="1">
                <a:solidFill>
                  <a:schemeClr val="tx1"/>
                </a:solidFill>
                <a:latin typeface="Calibri" charset="0"/>
                <a:ea typeface="宋体" charset="0"/>
              </a:defRPr>
            </a:lvl7pPr>
            <a:lvl8pPr marL="3429000" indent="-228600" fontAlgn="base">
              <a:spcBef>
                <a:spcPct val="0"/>
              </a:spcBef>
              <a:spcAft>
                <a:spcPct val="0"/>
              </a:spcAft>
              <a:defRPr kumimoji="1">
                <a:solidFill>
                  <a:schemeClr val="tx1"/>
                </a:solidFill>
                <a:latin typeface="Calibri" charset="0"/>
                <a:ea typeface="宋体" charset="0"/>
              </a:defRPr>
            </a:lvl8pPr>
            <a:lvl9pPr marL="3886200" indent="-228600" fontAlgn="base">
              <a:spcBef>
                <a:spcPct val="0"/>
              </a:spcBef>
              <a:spcAft>
                <a:spcPct val="0"/>
              </a:spcAft>
              <a:defRPr kumimoji="1">
                <a:solidFill>
                  <a:schemeClr val="tx1"/>
                </a:solidFill>
                <a:latin typeface="Calibri" charset="0"/>
                <a:ea typeface="宋体" charset="0"/>
              </a:defRPr>
            </a:lvl9pPr>
          </a:lstStyle>
          <a:p>
            <a:pPr>
              <a:lnSpc>
                <a:spcPct val="200000"/>
              </a:lnSpc>
            </a:pPr>
            <a:r>
              <a:rPr lang="zh-CN" altLang="en-US" sz="4500" b="1" dirty="0" smtClean="0">
                <a:solidFill>
                  <a:schemeClr val="bg1"/>
                </a:solidFill>
                <a:latin typeface="黑体" charset="0"/>
                <a:ea typeface="黑体" charset="0"/>
                <a:cs typeface="黑体" charset="0"/>
              </a:rPr>
              <a:t>报告标题报告标题报告标题</a:t>
            </a:r>
            <a:r>
              <a:rPr lang="zh-CN" altLang="en-US" sz="4500" b="1" dirty="0">
                <a:solidFill>
                  <a:schemeClr val="bg1"/>
                </a:solidFill>
                <a:latin typeface="黑体" charset="0"/>
                <a:ea typeface="黑体" charset="0"/>
                <a:cs typeface="黑体" charset="0"/>
              </a:rPr>
              <a:t>报告标题</a:t>
            </a:r>
          </a:p>
          <a:p>
            <a:pPr>
              <a:lnSpc>
                <a:spcPct val="200000"/>
              </a:lnSpc>
            </a:pPr>
            <a:r>
              <a:rPr lang="zh-CN" sz="2800" b="1" dirty="0">
                <a:solidFill>
                  <a:schemeClr val="bg1"/>
                </a:solidFill>
                <a:latin typeface="黑体" charset="0"/>
                <a:ea typeface="黑体" charset="0"/>
                <a:cs typeface="黑体" charset="0"/>
              </a:rPr>
              <a:t>——</a:t>
            </a:r>
            <a:r>
              <a:rPr lang="en-US" altLang="zh-CN" sz="2800" b="1" dirty="0">
                <a:solidFill>
                  <a:schemeClr val="bg1"/>
                </a:solidFill>
                <a:latin typeface="黑体" charset="0"/>
                <a:ea typeface="黑体" charset="0"/>
                <a:cs typeface="黑体" charset="0"/>
              </a:rPr>
              <a:t>——</a:t>
            </a:r>
            <a:r>
              <a:rPr lang="zh-CN" altLang="en-US" sz="2800" b="1" dirty="0">
                <a:solidFill>
                  <a:schemeClr val="bg1"/>
                </a:solidFill>
                <a:latin typeface="黑体" charset="0"/>
                <a:ea typeface="黑体" charset="0"/>
                <a:cs typeface="黑体" charset="0"/>
              </a:rPr>
              <a:t>副标题副标题副标题副标题副标题</a:t>
            </a:r>
          </a:p>
        </p:txBody>
      </p:sp>
      <p:pic>
        <p:nvPicPr>
          <p:cNvPr id="12" name="图片 8"/>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209256" y="5435600"/>
            <a:ext cx="1027620" cy="715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图片 1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245340" y="5459513"/>
            <a:ext cx="720778" cy="69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xmlns:p14="http://schemas.microsoft.com/office/powerpoint/2010/main" spd="slow">
    <p:cover/>
  </p:transition>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descr="屏幕快照 2017-12-12 15.03.55.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cxnSp>
        <p:nvCxnSpPr>
          <p:cNvPr id="12" name="直线连接符 11"/>
          <p:cNvCxnSpPr/>
          <p:nvPr/>
        </p:nvCxnSpPr>
        <p:spPr>
          <a:xfrm>
            <a:off x="896190" y="2031671"/>
            <a:ext cx="2776027" cy="0"/>
          </a:xfrm>
          <a:prstGeom prst="line">
            <a:avLst/>
          </a:prstGeom>
          <a:ln w="6350" cmpd="sng">
            <a:solidFill>
              <a:srgbClr val="D1301E"/>
            </a:solidFill>
          </a:ln>
          <a:effectLst/>
        </p:spPr>
        <p:style>
          <a:lnRef idx="2">
            <a:schemeClr val="accent1"/>
          </a:lnRef>
          <a:fillRef idx="0">
            <a:schemeClr val="accent1"/>
          </a:fillRef>
          <a:effectRef idx="1">
            <a:schemeClr val="accent1"/>
          </a:effectRef>
          <a:fontRef idx="minor">
            <a:schemeClr val="tx1"/>
          </a:fontRef>
        </p:style>
      </p:cxnSp>
      <p:sp>
        <p:nvSpPr>
          <p:cNvPr id="17" name="文本框 10"/>
          <p:cNvSpPr/>
          <p:nvPr/>
        </p:nvSpPr>
        <p:spPr>
          <a:xfrm>
            <a:off x="798829" y="1591849"/>
            <a:ext cx="1843895" cy="400110"/>
          </a:xfrm>
          <a:prstGeom prst="rect">
            <a:avLst/>
          </a:prstGeom>
          <a:noFill/>
          <a:ln w="9525">
            <a:noFill/>
          </a:ln>
        </p:spPr>
        <p:txBody>
          <a:bodyPr>
            <a:spAutoFit/>
          </a:bodyPr>
          <a:lstStyle/>
          <a:p>
            <a:r>
              <a:rPr lang="zh-CN" altLang="en-US" sz="2000" b="1" dirty="0" smtClean="0">
                <a:solidFill>
                  <a:srgbClr val="FFFFFF"/>
                </a:solidFill>
                <a:latin typeface="黑体"/>
                <a:ea typeface="黑体"/>
                <a:cs typeface="黑体"/>
                <a:sym typeface="Angsana New" panose="02020603050405020304" pitchFamily="18" charset="-34"/>
              </a:rPr>
              <a:t>目录</a:t>
            </a:r>
            <a:endParaRPr lang="en-US" altLang="zh-CN" sz="2000" b="1" dirty="0">
              <a:solidFill>
                <a:srgbClr val="FFFFFF"/>
              </a:solidFill>
              <a:latin typeface="黑体"/>
              <a:ea typeface="黑体"/>
              <a:cs typeface="黑体"/>
              <a:sym typeface="Angsana New" panose="02020603050405020304" pitchFamily="18" charset="-34"/>
            </a:endParaRPr>
          </a:p>
        </p:txBody>
      </p:sp>
      <p:sp>
        <p:nvSpPr>
          <p:cNvPr id="18" name="矩形 11"/>
          <p:cNvSpPr/>
          <p:nvPr/>
        </p:nvSpPr>
        <p:spPr>
          <a:xfrm>
            <a:off x="1466583" y="1593345"/>
            <a:ext cx="1629460" cy="397545"/>
          </a:xfrm>
          <a:prstGeom prst="rect">
            <a:avLst/>
          </a:prstGeom>
          <a:noFill/>
          <a:ln w="9525">
            <a:noFill/>
          </a:ln>
        </p:spPr>
        <p:txBody>
          <a:bodyPr wrap="none">
            <a:spAutoFit/>
          </a:bodyPr>
          <a:lstStyle/>
          <a:p>
            <a:pPr algn="ctr">
              <a:lnSpc>
                <a:spcPct val="150000"/>
              </a:lnSpc>
            </a:pPr>
            <a:r>
              <a:rPr lang="en-US" altLang="zh-CN" sz="1400" spc="600" dirty="0" smtClean="0">
                <a:solidFill>
                  <a:srgbClr val="D1301E"/>
                </a:solidFill>
                <a:latin typeface="Century Gothic"/>
                <a:cs typeface="Century Gothic"/>
                <a:sym typeface="Angsana New" panose="02020603050405020304" pitchFamily="18" charset="-34"/>
              </a:rPr>
              <a:t>CONTENTS</a:t>
            </a:r>
            <a:endParaRPr lang="en-US" altLang="zh-CN" sz="1400" spc="600" dirty="0">
              <a:solidFill>
                <a:srgbClr val="D1301E"/>
              </a:solidFill>
              <a:latin typeface="Century Gothic"/>
              <a:cs typeface="Century Gothic"/>
              <a:sym typeface="Angsana New" panose="02020603050405020304" pitchFamily="18" charset="-34"/>
            </a:endParaRPr>
          </a:p>
        </p:txBody>
      </p:sp>
      <p:grpSp>
        <p:nvGrpSpPr>
          <p:cNvPr id="19" name="组合 29"/>
          <p:cNvGrpSpPr>
            <a:grpSpLocks/>
          </p:cNvGrpSpPr>
          <p:nvPr/>
        </p:nvGrpSpPr>
        <p:grpSpPr bwMode="auto">
          <a:xfrm>
            <a:off x="6338386" y="3443508"/>
            <a:ext cx="4910135" cy="584200"/>
            <a:chOff x="5889311" y="2973820"/>
            <a:chExt cx="4910798" cy="584776"/>
          </a:xfrm>
        </p:grpSpPr>
        <p:sp>
          <p:nvSpPr>
            <p:cNvPr id="20" name="文本框 32"/>
            <p:cNvSpPr txBox="1">
              <a:spLocks noChangeArrowheads="1"/>
            </p:cNvSpPr>
            <p:nvPr/>
          </p:nvSpPr>
          <p:spPr bwMode="auto">
            <a:xfrm>
              <a:off x="6922124" y="3083396"/>
              <a:ext cx="38779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sz="2400">
                  <a:solidFill>
                    <a:schemeClr val="tx1"/>
                  </a:solidFill>
                  <a:latin typeface="Calibri Light" charset="0"/>
                  <a:ea typeface="微软雅黑" charset="0"/>
                  <a:cs typeface="微软雅黑" charset="0"/>
                </a:defRPr>
              </a:lvl1pPr>
              <a:lvl2pPr marL="742950" indent="-285750">
                <a:defRPr kumimoji="1" sz="2400">
                  <a:solidFill>
                    <a:schemeClr val="tx1"/>
                  </a:solidFill>
                  <a:latin typeface="Calibri Light" charset="0"/>
                  <a:ea typeface="微软雅黑" charset="0"/>
                  <a:cs typeface="微软雅黑" charset="0"/>
                </a:defRPr>
              </a:lvl2pPr>
              <a:lvl3pPr marL="1143000" indent="-228600">
                <a:defRPr kumimoji="1" sz="2400">
                  <a:solidFill>
                    <a:schemeClr val="tx1"/>
                  </a:solidFill>
                  <a:latin typeface="Calibri Light" charset="0"/>
                  <a:ea typeface="微软雅黑" charset="0"/>
                  <a:cs typeface="微软雅黑" charset="0"/>
                </a:defRPr>
              </a:lvl3pPr>
              <a:lvl4pPr marL="1600200" indent="-228600">
                <a:defRPr kumimoji="1" sz="2400">
                  <a:solidFill>
                    <a:schemeClr val="tx1"/>
                  </a:solidFill>
                  <a:latin typeface="Calibri Light" charset="0"/>
                  <a:ea typeface="微软雅黑" charset="0"/>
                  <a:cs typeface="微软雅黑" charset="0"/>
                </a:defRPr>
              </a:lvl4pPr>
              <a:lvl5pPr marL="2057400" indent="-228600">
                <a:defRPr kumimoji="1" sz="2400">
                  <a:solidFill>
                    <a:schemeClr val="tx1"/>
                  </a:solidFill>
                  <a:latin typeface="Calibri Light" charset="0"/>
                  <a:ea typeface="微软雅黑" charset="0"/>
                  <a:cs typeface="微软雅黑" charset="0"/>
                </a:defRPr>
              </a:lvl5pPr>
              <a:lvl6pPr marL="2514600" indent="-228600" fontAlgn="base">
                <a:spcBef>
                  <a:spcPct val="0"/>
                </a:spcBef>
                <a:spcAft>
                  <a:spcPct val="0"/>
                </a:spcAft>
                <a:defRPr kumimoji="1" sz="2400">
                  <a:solidFill>
                    <a:schemeClr val="tx1"/>
                  </a:solidFill>
                  <a:latin typeface="Calibri Light" charset="0"/>
                  <a:ea typeface="微软雅黑" charset="0"/>
                  <a:cs typeface="微软雅黑" charset="0"/>
                </a:defRPr>
              </a:lvl6pPr>
              <a:lvl7pPr marL="2971800" indent="-228600" fontAlgn="base">
                <a:spcBef>
                  <a:spcPct val="0"/>
                </a:spcBef>
                <a:spcAft>
                  <a:spcPct val="0"/>
                </a:spcAft>
                <a:defRPr kumimoji="1" sz="2400">
                  <a:solidFill>
                    <a:schemeClr val="tx1"/>
                  </a:solidFill>
                  <a:latin typeface="Calibri Light" charset="0"/>
                  <a:ea typeface="微软雅黑" charset="0"/>
                  <a:cs typeface="微软雅黑" charset="0"/>
                </a:defRPr>
              </a:lvl7pPr>
              <a:lvl8pPr marL="3429000" indent="-228600" fontAlgn="base">
                <a:spcBef>
                  <a:spcPct val="0"/>
                </a:spcBef>
                <a:spcAft>
                  <a:spcPct val="0"/>
                </a:spcAft>
                <a:defRPr kumimoji="1" sz="2400">
                  <a:solidFill>
                    <a:schemeClr val="tx1"/>
                  </a:solidFill>
                  <a:latin typeface="Calibri Light" charset="0"/>
                  <a:ea typeface="微软雅黑" charset="0"/>
                  <a:cs typeface="微软雅黑" charset="0"/>
                </a:defRPr>
              </a:lvl8pPr>
              <a:lvl9pPr marL="3886200" indent="-228600" fontAlgn="base">
                <a:spcBef>
                  <a:spcPct val="0"/>
                </a:spcBef>
                <a:spcAft>
                  <a:spcPct val="0"/>
                </a:spcAft>
                <a:defRPr kumimoji="1" sz="2400">
                  <a:solidFill>
                    <a:schemeClr val="tx1"/>
                  </a:solidFill>
                  <a:latin typeface="Calibri Light" charset="0"/>
                  <a:ea typeface="微软雅黑" charset="0"/>
                  <a:cs typeface="微软雅黑" charset="0"/>
                </a:defRPr>
              </a:lvl9pPr>
            </a:lstStyle>
            <a:p>
              <a:r>
                <a:rPr kumimoji="0" lang="zh-CN" altLang="en-US" sz="1800" b="1" dirty="0">
                  <a:solidFill>
                    <a:srgbClr val="242467"/>
                  </a:solidFill>
                </a:rPr>
                <a:t>请在输入章节标题请在输入章节标题</a:t>
              </a:r>
            </a:p>
          </p:txBody>
        </p:sp>
        <p:sp>
          <p:nvSpPr>
            <p:cNvPr id="21" name="文本框 31"/>
            <p:cNvSpPr txBox="1">
              <a:spLocks noChangeArrowheads="1"/>
            </p:cNvSpPr>
            <p:nvPr/>
          </p:nvSpPr>
          <p:spPr bwMode="auto">
            <a:xfrm>
              <a:off x="5889311" y="2973820"/>
              <a:ext cx="644327" cy="584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sz="2400">
                  <a:solidFill>
                    <a:schemeClr val="tx1"/>
                  </a:solidFill>
                  <a:latin typeface="Calibri Light" charset="0"/>
                  <a:ea typeface="微软雅黑" charset="0"/>
                  <a:cs typeface="微软雅黑" charset="0"/>
                </a:defRPr>
              </a:lvl1pPr>
              <a:lvl2pPr marL="742950" indent="-285750">
                <a:defRPr kumimoji="1" sz="2400">
                  <a:solidFill>
                    <a:schemeClr val="tx1"/>
                  </a:solidFill>
                  <a:latin typeface="Calibri Light" charset="0"/>
                  <a:ea typeface="微软雅黑" charset="0"/>
                  <a:cs typeface="微软雅黑" charset="0"/>
                </a:defRPr>
              </a:lvl2pPr>
              <a:lvl3pPr marL="1143000" indent="-228600">
                <a:defRPr kumimoji="1" sz="2400">
                  <a:solidFill>
                    <a:schemeClr val="tx1"/>
                  </a:solidFill>
                  <a:latin typeface="Calibri Light" charset="0"/>
                  <a:ea typeface="微软雅黑" charset="0"/>
                  <a:cs typeface="微软雅黑" charset="0"/>
                </a:defRPr>
              </a:lvl3pPr>
              <a:lvl4pPr marL="1600200" indent="-228600">
                <a:defRPr kumimoji="1" sz="2400">
                  <a:solidFill>
                    <a:schemeClr val="tx1"/>
                  </a:solidFill>
                  <a:latin typeface="Calibri Light" charset="0"/>
                  <a:ea typeface="微软雅黑" charset="0"/>
                  <a:cs typeface="微软雅黑" charset="0"/>
                </a:defRPr>
              </a:lvl4pPr>
              <a:lvl5pPr marL="2057400" indent="-228600">
                <a:defRPr kumimoji="1" sz="2400">
                  <a:solidFill>
                    <a:schemeClr val="tx1"/>
                  </a:solidFill>
                  <a:latin typeface="Calibri Light" charset="0"/>
                  <a:ea typeface="微软雅黑" charset="0"/>
                  <a:cs typeface="微软雅黑" charset="0"/>
                </a:defRPr>
              </a:lvl5pPr>
              <a:lvl6pPr marL="2514600" indent="-228600" fontAlgn="base">
                <a:spcBef>
                  <a:spcPct val="0"/>
                </a:spcBef>
                <a:spcAft>
                  <a:spcPct val="0"/>
                </a:spcAft>
                <a:defRPr kumimoji="1" sz="2400">
                  <a:solidFill>
                    <a:schemeClr val="tx1"/>
                  </a:solidFill>
                  <a:latin typeface="Calibri Light" charset="0"/>
                  <a:ea typeface="微软雅黑" charset="0"/>
                  <a:cs typeface="微软雅黑" charset="0"/>
                </a:defRPr>
              </a:lvl6pPr>
              <a:lvl7pPr marL="2971800" indent="-228600" fontAlgn="base">
                <a:spcBef>
                  <a:spcPct val="0"/>
                </a:spcBef>
                <a:spcAft>
                  <a:spcPct val="0"/>
                </a:spcAft>
                <a:defRPr kumimoji="1" sz="2400">
                  <a:solidFill>
                    <a:schemeClr val="tx1"/>
                  </a:solidFill>
                  <a:latin typeface="Calibri Light" charset="0"/>
                  <a:ea typeface="微软雅黑" charset="0"/>
                  <a:cs typeface="微软雅黑" charset="0"/>
                </a:defRPr>
              </a:lvl7pPr>
              <a:lvl8pPr marL="3429000" indent="-228600" fontAlgn="base">
                <a:spcBef>
                  <a:spcPct val="0"/>
                </a:spcBef>
                <a:spcAft>
                  <a:spcPct val="0"/>
                </a:spcAft>
                <a:defRPr kumimoji="1" sz="2400">
                  <a:solidFill>
                    <a:schemeClr val="tx1"/>
                  </a:solidFill>
                  <a:latin typeface="Calibri Light" charset="0"/>
                  <a:ea typeface="微软雅黑" charset="0"/>
                  <a:cs typeface="微软雅黑" charset="0"/>
                </a:defRPr>
              </a:lvl8pPr>
              <a:lvl9pPr marL="3886200" indent="-228600" fontAlgn="base">
                <a:spcBef>
                  <a:spcPct val="0"/>
                </a:spcBef>
                <a:spcAft>
                  <a:spcPct val="0"/>
                </a:spcAft>
                <a:defRPr kumimoji="1" sz="2400">
                  <a:solidFill>
                    <a:schemeClr val="tx1"/>
                  </a:solidFill>
                  <a:latin typeface="Calibri Light" charset="0"/>
                  <a:ea typeface="微软雅黑" charset="0"/>
                  <a:cs typeface="微软雅黑" charset="0"/>
                </a:defRPr>
              </a:lvl9pPr>
            </a:lstStyle>
            <a:p>
              <a:pPr algn="ctr"/>
              <a:r>
                <a:rPr kumimoji="0" lang="en-US" altLang="zh-CN" sz="3200" b="1" dirty="0">
                  <a:solidFill>
                    <a:srgbClr val="242467"/>
                  </a:solidFill>
                  <a:latin typeface="Century Gothic" charset="0"/>
                  <a:cs typeface="Century Gothic" charset="0"/>
                </a:rPr>
                <a:t>01</a:t>
              </a:r>
              <a:endParaRPr kumimoji="0" lang="zh-CN" altLang="en-US" sz="3200" b="1" dirty="0">
                <a:solidFill>
                  <a:srgbClr val="242467"/>
                </a:solidFill>
                <a:latin typeface="Century Gothic" charset="0"/>
                <a:cs typeface="Century Gothic" charset="0"/>
              </a:endParaRPr>
            </a:p>
          </p:txBody>
        </p:sp>
      </p:grpSp>
      <p:grpSp>
        <p:nvGrpSpPr>
          <p:cNvPr id="22" name="组合 35"/>
          <p:cNvGrpSpPr>
            <a:grpSpLocks/>
          </p:cNvGrpSpPr>
          <p:nvPr/>
        </p:nvGrpSpPr>
        <p:grpSpPr bwMode="auto">
          <a:xfrm>
            <a:off x="6322506" y="4207260"/>
            <a:ext cx="4926009" cy="584200"/>
            <a:chOff x="5874370" y="2973820"/>
            <a:chExt cx="4925748" cy="584776"/>
          </a:xfrm>
        </p:grpSpPr>
        <p:sp>
          <p:nvSpPr>
            <p:cNvPr id="23" name="文本框 38"/>
            <p:cNvSpPr txBox="1">
              <a:spLocks noChangeArrowheads="1"/>
            </p:cNvSpPr>
            <p:nvPr/>
          </p:nvSpPr>
          <p:spPr bwMode="auto">
            <a:xfrm>
              <a:off x="6922133" y="3083396"/>
              <a:ext cx="38779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sz="2400">
                  <a:solidFill>
                    <a:schemeClr val="tx1"/>
                  </a:solidFill>
                  <a:latin typeface="Calibri Light" charset="0"/>
                  <a:ea typeface="微软雅黑" charset="0"/>
                  <a:cs typeface="微软雅黑" charset="0"/>
                </a:defRPr>
              </a:lvl1pPr>
              <a:lvl2pPr marL="742950" indent="-285750">
                <a:defRPr kumimoji="1" sz="2400">
                  <a:solidFill>
                    <a:schemeClr val="tx1"/>
                  </a:solidFill>
                  <a:latin typeface="Calibri Light" charset="0"/>
                  <a:ea typeface="微软雅黑" charset="0"/>
                  <a:cs typeface="微软雅黑" charset="0"/>
                </a:defRPr>
              </a:lvl2pPr>
              <a:lvl3pPr marL="1143000" indent="-228600">
                <a:defRPr kumimoji="1" sz="2400">
                  <a:solidFill>
                    <a:schemeClr val="tx1"/>
                  </a:solidFill>
                  <a:latin typeface="Calibri Light" charset="0"/>
                  <a:ea typeface="微软雅黑" charset="0"/>
                  <a:cs typeface="微软雅黑" charset="0"/>
                </a:defRPr>
              </a:lvl3pPr>
              <a:lvl4pPr marL="1600200" indent="-228600">
                <a:defRPr kumimoji="1" sz="2400">
                  <a:solidFill>
                    <a:schemeClr val="tx1"/>
                  </a:solidFill>
                  <a:latin typeface="Calibri Light" charset="0"/>
                  <a:ea typeface="微软雅黑" charset="0"/>
                  <a:cs typeface="微软雅黑" charset="0"/>
                </a:defRPr>
              </a:lvl4pPr>
              <a:lvl5pPr marL="2057400" indent="-228600">
                <a:defRPr kumimoji="1" sz="2400">
                  <a:solidFill>
                    <a:schemeClr val="tx1"/>
                  </a:solidFill>
                  <a:latin typeface="Calibri Light" charset="0"/>
                  <a:ea typeface="微软雅黑" charset="0"/>
                  <a:cs typeface="微软雅黑" charset="0"/>
                </a:defRPr>
              </a:lvl5pPr>
              <a:lvl6pPr marL="2514600" indent="-228600" fontAlgn="base">
                <a:spcBef>
                  <a:spcPct val="0"/>
                </a:spcBef>
                <a:spcAft>
                  <a:spcPct val="0"/>
                </a:spcAft>
                <a:defRPr kumimoji="1" sz="2400">
                  <a:solidFill>
                    <a:schemeClr val="tx1"/>
                  </a:solidFill>
                  <a:latin typeface="Calibri Light" charset="0"/>
                  <a:ea typeface="微软雅黑" charset="0"/>
                  <a:cs typeface="微软雅黑" charset="0"/>
                </a:defRPr>
              </a:lvl6pPr>
              <a:lvl7pPr marL="2971800" indent="-228600" fontAlgn="base">
                <a:spcBef>
                  <a:spcPct val="0"/>
                </a:spcBef>
                <a:spcAft>
                  <a:spcPct val="0"/>
                </a:spcAft>
                <a:defRPr kumimoji="1" sz="2400">
                  <a:solidFill>
                    <a:schemeClr val="tx1"/>
                  </a:solidFill>
                  <a:latin typeface="Calibri Light" charset="0"/>
                  <a:ea typeface="微软雅黑" charset="0"/>
                  <a:cs typeface="微软雅黑" charset="0"/>
                </a:defRPr>
              </a:lvl7pPr>
              <a:lvl8pPr marL="3429000" indent="-228600" fontAlgn="base">
                <a:spcBef>
                  <a:spcPct val="0"/>
                </a:spcBef>
                <a:spcAft>
                  <a:spcPct val="0"/>
                </a:spcAft>
                <a:defRPr kumimoji="1" sz="2400">
                  <a:solidFill>
                    <a:schemeClr val="tx1"/>
                  </a:solidFill>
                  <a:latin typeface="Calibri Light" charset="0"/>
                  <a:ea typeface="微软雅黑" charset="0"/>
                  <a:cs typeface="微软雅黑" charset="0"/>
                </a:defRPr>
              </a:lvl8pPr>
              <a:lvl9pPr marL="3886200" indent="-228600" fontAlgn="base">
                <a:spcBef>
                  <a:spcPct val="0"/>
                </a:spcBef>
                <a:spcAft>
                  <a:spcPct val="0"/>
                </a:spcAft>
                <a:defRPr kumimoji="1" sz="2400">
                  <a:solidFill>
                    <a:schemeClr val="tx1"/>
                  </a:solidFill>
                  <a:latin typeface="Calibri Light" charset="0"/>
                  <a:ea typeface="微软雅黑" charset="0"/>
                  <a:cs typeface="微软雅黑" charset="0"/>
                </a:defRPr>
              </a:lvl9pPr>
            </a:lstStyle>
            <a:p>
              <a:r>
                <a:rPr kumimoji="0" lang="zh-CN" altLang="en-US" sz="1800" b="1" dirty="0">
                  <a:solidFill>
                    <a:srgbClr val="242467"/>
                  </a:solidFill>
                </a:rPr>
                <a:t>请在输入章节标题请在输入章节标题</a:t>
              </a:r>
            </a:p>
          </p:txBody>
        </p:sp>
        <p:sp>
          <p:nvSpPr>
            <p:cNvPr id="24" name="文本框 37"/>
            <p:cNvSpPr txBox="1">
              <a:spLocks noChangeArrowheads="1"/>
            </p:cNvSpPr>
            <p:nvPr/>
          </p:nvSpPr>
          <p:spPr bwMode="auto">
            <a:xfrm>
              <a:off x="5874370" y="2973820"/>
              <a:ext cx="644327" cy="584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sz="2400">
                  <a:solidFill>
                    <a:schemeClr val="tx1"/>
                  </a:solidFill>
                  <a:latin typeface="Calibri Light" charset="0"/>
                  <a:ea typeface="微软雅黑" charset="0"/>
                  <a:cs typeface="微软雅黑" charset="0"/>
                </a:defRPr>
              </a:lvl1pPr>
              <a:lvl2pPr marL="742950" indent="-285750">
                <a:defRPr kumimoji="1" sz="2400">
                  <a:solidFill>
                    <a:schemeClr val="tx1"/>
                  </a:solidFill>
                  <a:latin typeface="Calibri Light" charset="0"/>
                  <a:ea typeface="微软雅黑" charset="0"/>
                  <a:cs typeface="微软雅黑" charset="0"/>
                </a:defRPr>
              </a:lvl2pPr>
              <a:lvl3pPr marL="1143000" indent="-228600">
                <a:defRPr kumimoji="1" sz="2400">
                  <a:solidFill>
                    <a:schemeClr val="tx1"/>
                  </a:solidFill>
                  <a:latin typeface="Calibri Light" charset="0"/>
                  <a:ea typeface="微软雅黑" charset="0"/>
                  <a:cs typeface="微软雅黑" charset="0"/>
                </a:defRPr>
              </a:lvl3pPr>
              <a:lvl4pPr marL="1600200" indent="-228600">
                <a:defRPr kumimoji="1" sz="2400">
                  <a:solidFill>
                    <a:schemeClr val="tx1"/>
                  </a:solidFill>
                  <a:latin typeface="Calibri Light" charset="0"/>
                  <a:ea typeface="微软雅黑" charset="0"/>
                  <a:cs typeface="微软雅黑" charset="0"/>
                </a:defRPr>
              </a:lvl4pPr>
              <a:lvl5pPr marL="2057400" indent="-228600">
                <a:defRPr kumimoji="1" sz="2400">
                  <a:solidFill>
                    <a:schemeClr val="tx1"/>
                  </a:solidFill>
                  <a:latin typeface="Calibri Light" charset="0"/>
                  <a:ea typeface="微软雅黑" charset="0"/>
                  <a:cs typeface="微软雅黑" charset="0"/>
                </a:defRPr>
              </a:lvl5pPr>
              <a:lvl6pPr marL="2514600" indent="-228600" fontAlgn="base">
                <a:spcBef>
                  <a:spcPct val="0"/>
                </a:spcBef>
                <a:spcAft>
                  <a:spcPct val="0"/>
                </a:spcAft>
                <a:defRPr kumimoji="1" sz="2400">
                  <a:solidFill>
                    <a:schemeClr val="tx1"/>
                  </a:solidFill>
                  <a:latin typeface="Calibri Light" charset="0"/>
                  <a:ea typeface="微软雅黑" charset="0"/>
                  <a:cs typeface="微软雅黑" charset="0"/>
                </a:defRPr>
              </a:lvl6pPr>
              <a:lvl7pPr marL="2971800" indent="-228600" fontAlgn="base">
                <a:spcBef>
                  <a:spcPct val="0"/>
                </a:spcBef>
                <a:spcAft>
                  <a:spcPct val="0"/>
                </a:spcAft>
                <a:defRPr kumimoji="1" sz="2400">
                  <a:solidFill>
                    <a:schemeClr val="tx1"/>
                  </a:solidFill>
                  <a:latin typeface="Calibri Light" charset="0"/>
                  <a:ea typeface="微软雅黑" charset="0"/>
                  <a:cs typeface="微软雅黑" charset="0"/>
                </a:defRPr>
              </a:lvl7pPr>
              <a:lvl8pPr marL="3429000" indent="-228600" fontAlgn="base">
                <a:spcBef>
                  <a:spcPct val="0"/>
                </a:spcBef>
                <a:spcAft>
                  <a:spcPct val="0"/>
                </a:spcAft>
                <a:defRPr kumimoji="1" sz="2400">
                  <a:solidFill>
                    <a:schemeClr val="tx1"/>
                  </a:solidFill>
                  <a:latin typeface="Calibri Light" charset="0"/>
                  <a:ea typeface="微软雅黑" charset="0"/>
                  <a:cs typeface="微软雅黑" charset="0"/>
                </a:defRPr>
              </a:lvl8pPr>
              <a:lvl9pPr marL="3886200" indent="-228600" fontAlgn="base">
                <a:spcBef>
                  <a:spcPct val="0"/>
                </a:spcBef>
                <a:spcAft>
                  <a:spcPct val="0"/>
                </a:spcAft>
                <a:defRPr kumimoji="1" sz="2400">
                  <a:solidFill>
                    <a:schemeClr val="tx1"/>
                  </a:solidFill>
                  <a:latin typeface="Calibri Light" charset="0"/>
                  <a:ea typeface="微软雅黑" charset="0"/>
                  <a:cs typeface="微软雅黑" charset="0"/>
                </a:defRPr>
              </a:lvl9pPr>
            </a:lstStyle>
            <a:p>
              <a:pPr algn="ctr"/>
              <a:r>
                <a:rPr kumimoji="0" lang="en-US" altLang="zh-CN" sz="3200" b="1" dirty="0">
                  <a:solidFill>
                    <a:srgbClr val="242467"/>
                  </a:solidFill>
                  <a:latin typeface="Century Gothic" charset="0"/>
                  <a:cs typeface="Century Gothic" charset="0"/>
                </a:rPr>
                <a:t>02</a:t>
              </a:r>
              <a:endParaRPr kumimoji="0" lang="zh-CN" altLang="en-US" sz="3200" b="1" dirty="0">
                <a:solidFill>
                  <a:srgbClr val="242467"/>
                </a:solidFill>
                <a:latin typeface="Century Gothic" charset="0"/>
                <a:cs typeface="Century Gothic" charset="0"/>
              </a:endParaRPr>
            </a:p>
          </p:txBody>
        </p:sp>
      </p:grpSp>
      <p:grpSp>
        <p:nvGrpSpPr>
          <p:cNvPr id="25" name="组合 41"/>
          <p:cNvGrpSpPr>
            <a:grpSpLocks/>
          </p:cNvGrpSpPr>
          <p:nvPr/>
        </p:nvGrpSpPr>
        <p:grpSpPr bwMode="auto">
          <a:xfrm>
            <a:off x="6316161" y="4971012"/>
            <a:ext cx="4932363" cy="584200"/>
            <a:chOff x="5866898" y="2973820"/>
            <a:chExt cx="4933209" cy="584776"/>
          </a:xfrm>
        </p:grpSpPr>
        <p:sp>
          <p:nvSpPr>
            <p:cNvPr id="26" name="文本框 44"/>
            <p:cNvSpPr txBox="1">
              <a:spLocks noChangeArrowheads="1"/>
            </p:cNvSpPr>
            <p:nvPr/>
          </p:nvSpPr>
          <p:spPr bwMode="auto">
            <a:xfrm>
              <a:off x="6922122" y="3083396"/>
              <a:ext cx="38779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sz="2400">
                  <a:solidFill>
                    <a:schemeClr val="tx1"/>
                  </a:solidFill>
                  <a:latin typeface="Calibri Light" charset="0"/>
                  <a:ea typeface="微软雅黑" charset="0"/>
                  <a:cs typeface="微软雅黑" charset="0"/>
                </a:defRPr>
              </a:lvl1pPr>
              <a:lvl2pPr marL="742950" indent="-285750">
                <a:defRPr kumimoji="1" sz="2400">
                  <a:solidFill>
                    <a:schemeClr val="tx1"/>
                  </a:solidFill>
                  <a:latin typeface="Calibri Light" charset="0"/>
                  <a:ea typeface="微软雅黑" charset="0"/>
                  <a:cs typeface="微软雅黑" charset="0"/>
                </a:defRPr>
              </a:lvl2pPr>
              <a:lvl3pPr marL="1143000" indent="-228600">
                <a:defRPr kumimoji="1" sz="2400">
                  <a:solidFill>
                    <a:schemeClr val="tx1"/>
                  </a:solidFill>
                  <a:latin typeface="Calibri Light" charset="0"/>
                  <a:ea typeface="微软雅黑" charset="0"/>
                  <a:cs typeface="微软雅黑" charset="0"/>
                </a:defRPr>
              </a:lvl3pPr>
              <a:lvl4pPr marL="1600200" indent="-228600">
                <a:defRPr kumimoji="1" sz="2400">
                  <a:solidFill>
                    <a:schemeClr val="tx1"/>
                  </a:solidFill>
                  <a:latin typeface="Calibri Light" charset="0"/>
                  <a:ea typeface="微软雅黑" charset="0"/>
                  <a:cs typeface="微软雅黑" charset="0"/>
                </a:defRPr>
              </a:lvl4pPr>
              <a:lvl5pPr marL="2057400" indent="-228600">
                <a:defRPr kumimoji="1" sz="2400">
                  <a:solidFill>
                    <a:schemeClr val="tx1"/>
                  </a:solidFill>
                  <a:latin typeface="Calibri Light" charset="0"/>
                  <a:ea typeface="微软雅黑" charset="0"/>
                  <a:cs typeface="微软雅黑" charset="0"/>
                </a:defRPr>
              </a:lvl5pPr>
              <a:lvl6pPr marL="2514600" indent="-228600" fontAlgn="base">
                <a:spcBef>
                  <a:spcPct val="0"/>
                </a:spcBef>
                <a:spcAft>
                  <a:spcPct val="0"/>
                </a:spcAft>
                <a:defRPr kumimoji="1" sz="2400">
                  <a:solidFill>
                    <a:schemeClr val="tx1"/>
                  </a:solidFill>
                  <a:latin typeface="Calibri Light" charset="0"/>
                  <a:ea typeface="微软雅黑" charset="0"/>
                  <a:cs typeface="微软雅黑" charset="0"/>
                </a:defRPr>
              </a:lvl6pPr>
              <a:lvl7pPr marL="2971800" indent="-228600" fontAlgn="base">
                <a:spcBef>
                  <a:spcPct val="0"/>
                </a:spcBef>
                <a:spcAft>
                  <a:spcPct val="0"/>
                </a:spcAft>
                <a:defRPr kumimoji="1" sz="2400">
                  <a:solidFill>
                    <a:schemeClr val="tx1"/>
                  </a:solidFill>
                  <a:latin typeface="Calibri Light" charset="0"/>
                  <a:ea typeface="微软雅黑" charset="0"/>
                  <a:cs typeface="微软雅黑" charset="0"/>
                </a:defRPr>
              </a:lvl7pPr>
              <a:lvl8pPr marL="3429000" indent="-228600" fontAlgn="base">
                <a:spcBef>
                  <a:spcPct val="0"/>
                </a:spcBef>
                <a:spcAft>
                  <a:spcPct val="0"/>
                </a:spcAft>
                <a:defRPr kumimoji="1" sz="2400">
                  <a:solidFill>
                    <a:schemeClr val="tx1"/>
                  </a:solidFill>
                  <a:latin typeface="Calibri Light" charset="0"/>
                  <a:ea typeface="微软雅黑" charset="0"/>
                  <a:cs typeface="微软雅黑" charset="0"/>
                </a:defRPr>
              </a:lvl8pPr>
              <a:lvl9pPr marL="3886200" indent="-228600" fontAlgn="base">
                <a:spcBef>
                  <a:spcPct val="0"/>
                </a:spcBef>
                <a:spcAft>
                  <a:spcPct val="0"/>
                </a:spcAft>
                <a:defRPr kumimoji="1" sz="2400">
                  <a:solidFill>
                    <a:schemeClr val="tx1"/>
                  </a:solidFill>
                  <a:latin typeface="Calibri Light" charset="0"/>
                  <a:ea typeface="微软雅黑" charset="0"/>
                  <a:cs typeface="微软雅黑" charset="0"/>
                </a:defRPr>
              </a:lvl9pPr>
            </a:lstStyle>
            <a:p>
              <a:r>
                <a:rPr kumimoji="0" lang="zh-CN" altLang="en-US" sz="1800" b="1" dirty="0">
                  <a:solidFill>
                    <a:srgbClr val="242467"/>
                  </a:solidFill>
                </a:rPr>
                <a:t>请在输入章节标题请在输入章节标题</a:t>
              </a:r>
            </a:p>
          </p:txBody>
        </p:sp>
        <p:sp>
          <p:nvSpPr>
            <p:cNvPr id="27" name="文本框 43"/>
            <p:cNvSpPr txBox="1">
              <a:spLocks noChangeArrowheads="1"/>
            </p:cNvSpPr>
            <p:nvPr/>
          </p:nvSpPr>
          <p:spPr bwMode="auto">
            <a:xfrm>
              <a:off x="5866898" y="2973820"/>
              <a:ext cx="644327" cy="584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sz="2400">
                  <a:solidFill>
                    <a:schemeClr val="tx1"/>
                  </a:solidFill>
                  <a:latin typeface="Calibri Light" charset="0"/>
                  <a:ea typeface="微软雅黑" charset="0"/>
                  <a:cs typeface="微软雅黑" charset="0"/>
                </a:defRPr>
              </a:lvl1pPr>
              <a:lvl2pPr marL="742950" indent="-285750">
                <a:defRPr kumimoji="1" sz="2400">
                  <a:solidFill>
                    <a:schemeClr val="tx1"/>
                  </a:solidFill>
                  <a:latin typeface="Calibri Light" charset="0"/>
                  <a:ea typeface="微软雅黑" charset="0"/>
                  <a:cs typeface="微软雅黑" charset="0"/>
                </a:defRPr>
              </a:lvl2pPr>
              <a:lvl3pPr marL="1143000" indent="-228600">
                <a:defRPr kumimoji="1" sz="2400">
                  <a:solidFill>
                    <a:schemeClr val="tx1"/>
                  </a:solidFill>
                  <a:latin typeface="Calibri Light" charset="0"/>
                  <a:ea typeface="微软雅黑" charset="0"/>
                  <a:cs typeface="微软雅黑" charset="0"/>
                </a:defRPr>
              </a:lvl3pPr>
              <a:lvl4pPr marL="1600200" indent="-228600">
                <a:defRPr kumimoji="1" sz="2400">
                  <a:solidFill>
                    <a:schemeClr val="tx1"/>
                  </a:solidFill>
                  <a:latin typeface="Calibri Light" charset="0"/>
                  <a:ea typeface="微软雅黑" charset="0"/>
                  <a:cs typeface="微软雅黑" charset="0"/>
                </a:defRPr>
              </a:lvl4pPr>
              <a:lvl5pPr marL="2057400" indent="-228600">
                <a:defRPr kumimoji="1" sz="2400">
                  <a:solidFill>
                    <a:schemeClr val="tx1"/>
                  </a:solidFill>
                  <a:latin typeface="Calibri Light" charset="0"/>
                  <a:ea typeface="微软雅黑" charset="0"/>
                  <a:cs typeface="微软雅黑" charset="0"/>
                </a:defRPr>
              </a:lvl5pPr>
              <a:lvl6pPr marL="2514600" indent="-228600" fontAlgn="base">
                <a:spcBef>
                  <a:spcPct val="0"/>
                </a:spcBef>
                <a:spcAft>
                  <a:spcPct val="0"/>
                </a:spcAft>
                <a:defRPr kumimoji="1" sz="2400">
                  <a:solidFill>
                    <a:schemeClr val="tx1"/>
                  </a:solidFill>
                  <a:latin typeface="Calibri Light" charset="0"/>
                  <a:ea typeface="微软雅黑" charset="0"/>
                  <a:cs typeface="微软雅黑" charset="0"/>
                </a:defRPr>
              </a:lvl6pPr>
              <a:lvl7pPr marL="2971800" indent="-228600" fontAlgn="base">
                <a:spcBef>
                  <a:spcPct val="0"/>
                </a:spcBef>
                <a:spcAft>
                  <a:spcPct val="0"/>
                </a:spcAft>
                <a:defRPr kumimoji="1" sz="2400">
                  <a:solidFill>
                    <a:schemeClr val="tx1"/>
                  </a:solidFill>
                  <a:latin typeface="Calibri Light" charset="0"/>
                  <a:ea typeface="微软雅黑" charset="0"/>
                  <a:cs typeface="微软雅黑" charset="0"/>
                </a:defRPr>
              </a:lvl7pPr>
              <a:lvl8pPr marL="3429000" indent="-228600" fontAlgn="base">
                <a:spcBef>
                  <a:spcPct val="0"/>
                </a:spcBef>
                <a:spcAft>
                  <a:spcPct val="0"/>
                </a:spcAft>
                <a:defRPr kumimoji="1" sz="2400">
                  <a:solidFill>
                    <a:schemeClr val="tx1"/>
                  </a:solidFill>
                  <a:latin typeface="Calibri Light" charset="0"/>
                  <a:ea typeface="微软雅黑" charset="0"/>
                  <a:cs typeface="微软雅黑" charset="0"/>
                </a:defRPr>
              </a:lvl8pPr>
              <a:lvl9pPr marL="3886200" indent="-228600" fontAlgn="base">
                <a:spcBef>
                  <a:spcPct val="0"/>
                </a:spcBef>
                <a:spcAft>
                  <a:spcPct val="0"/>
                </a:spcAft>
                <a:defRPr kumimoji="1" sz="2400">
                  <a:solidFill>
                    <a:schemeClr val="tx1"/>
                  </a:solidFill>
                  <a:latin typeface="Calibri Light" charset="0"/>
                  <a:ea typeface="微软雅黑" charset="0"/>
                  <a:cs typeface="微软雅黑" charset="0"/>
                </a:defRPr>
              </a:lvl9pPr>
            </a:lstStyle>
            <a:p>
              <a:pPr algn="ctr"/>
              <a:r>
                <a:rPr kumimoji="0" lang="en-US" altLang="zh-CN" sz="3200" b="1" dirty="0">
                  <a:solidFill>
                    <a:srgbClr val="242467"/>
                  </a:solidFill>
                  <a:latin typeface="Century Gothic" charset="0"/>
                  <a:cs typeface="Century Gothic" charset="0"/>
                </a:rPr>
                <a:t>03</a:t>
              </a:r>
              <a:endParaRPr kumimoji="0" lang="zh-CN" altLang="en-US" sz="3200" b="1" dirty="0">
                <a:solidFill>
                  <a:srgbClr val="242467"/>
                </a:solidFill>
                <a:latin typeface="Century Gothic" charset="0"/>
                <a:cs typeface="Century Gothic" charset="0"/>
              </a:endParaRPr>
            </a:p>
          </p:txBody>
        </p:sp>
      </p:grpSp>
      <p:grpSp>
        <p:nvGrpSpPr>
          <p:cNvPr id="28" name="组合 47"/>
          <p:cNvGrpSpPr>
            <a:grpSpLocks/>
          </p:cNvGrpSpPr>
          <p:nvPr/>
        </p:nvGrpSpPr>
        <p:grpSpPr bwMode="auto">
          <a:xfrm>
            <a:off x="6316161" y="5734765"/>
            <a:ext cx="4932363" cy="584200"/>
            <a:chOff x="5866898" y="2973820"/>
            <a:chExt cx="4933209" cy="584776"/>
          </a:xfrm>
        </p:grpSpPr>
        <p:sp>
          <p:nvSpPr>
            <p:cNvPr id="29" name="文本框 50"/>
            <p:cNvSpPr txBox="1">
              <a:spLocks noChangeArrowheads="1"/>
            </p:cNvSpPr>
            <p:nvPr/>
          </p:nvSpPr>
          <p:spPr bwMode="auto">
            <a:xfrm>
              <a:off x="6922122" y="3083395"/>
              <a:ext cx="38779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sz="2400">
                  <a:solidFill>
                    <a:schemeClr val="tx1"/>
                  </a:solidFill>
                  <a:latin typeface="Calibri Light" charset="0"/>
                  <a:ea typeface="微软雅黑" charset="0"/>
                  <a:cs typeface="微软雅黑" charset="0"/>
                </a:defRPr>
              </a:lvl1pPr>
              <a:lvl2pPr marL="742950" indent="-285750">
                <a:defRPr kumimoji="1" sz="2400">
                  <a:solidFill>
                    <a:schemeClr val="tx1"/>
                  </a:solidFill>
                  <a:latin typeface="Calibri Light" charset="0"/>
                  <a:ea typeface="微软雅黑" charset="0"/>
                  <a:cs typeface="微软雅黑" charset="0"/>
                </a:defRPr>
              </a:lvl2pPr>
              <a:lvl3pPr marL="1143000" indent="-228600">
                <a:defRPr kumimoji="1" sz="2400">
                  <a:solidFill>
                    <a:schemeClr val="tx1"/>
                  </a:solidFill>
                  <a:latin typeface="Calibri Light" charset="0"/>
                  <a:ea typeface="微软雅黑" charset="0"/>
                  <a:cs typeface="微软雅黑" charset="0"/>
                </a:defRPr>
              </a:lvl3pPr>
              <a:lvl4pPr marL="1600200" indent="-228600">
                <a:defRPr kumimoji="1" sz="2400">
                  <a:solidFill>
                    <a:schemeClr val="tx1"/>
                  </a:solidFill>
                  <a:latin typeface="Calibri Light" charset="0"/>
                  <a:ea typeface="微软雅黑" charset="0"/>
                  <a:cs typeface="微软雅黑" charset="0"/>
                </a:defRPr>
              </a:lvl4pPr>
              <a:lvl5pPr marL="2057400" indent="-228600">
                <a:defRPr kumimoji="1" sz="2400">
                  <a:solidFill>
                    <a:schemeClr val="tx1"/>
                  </a:solidFill>
                  <a:latin typeface="Calibri Light" charset="0"/>
                  <a:ea typeface="微软雅黑" charset="0"/>
                  <a:cs typeface="微软雅黑" charset="0"/>
                </a:defRPr>
              </a:lvl5pPr>
              <a:lvl6pPr marL="2514600" indent="-228600" fontAlgn="base">
                <a:spcBef>
                  <a:spcPct val="0"/>
                </a:spcBef>
                <a:spcAft>
                  <a:spcPct val="0"/>
                </a:spcAft>
                <a:defRPr kumimoji="1" sz="2400">
                  <a:solidFill>
                    <a:schemeClr val="tx1"/>
                  </a:solidFill>
                  <a:latin typeface="Calibri Light" charset="0"/>
                  <a:ea typeface="微软雅黑" charset="0"/>
                  <a:cs typeface="微软雅黑" charset="0"/>
                </a:defRPr>
              </a:lvl6pPr>
              <a:lvl7pPr marL="2971800" indent="-228600" fontAlgn="base">
                <a:spcBef>
                  <a:spcPct val="0"/>
                </a:spcBef>
                <a:spcAft>
                  <a:spcPct val="0"/>
                </a:spcAft>
                <a:defRPr kumimoji="1" sz="2400">
                  <a:solidFill>
                    <a:schemeClr val="tx1"/>
                  </a:solidFill>
                  <a:latin typeface="Calibri Light" charset="0"/>
                  <a:ea typeface="微软雅黑" charset="0"/>
                  <a:cs typeface="微软雅黑" charset="0"/>
                </a:defRPr>
              </a:lvl7pPr>
              <a:lvl8pPr marL="3429000" indent="-228600" fontAlgn="base">
                <a:spcBef>
                  <a:spcPct val="0"/>
                </a:spcBef>
                <a:spcAft>
                  <a:spcPct val="0"/>
                </a:spcAft>
                <a:defRPr kumimoji="1" sz="2400">
                  <a:solidFill>
                    <a:schemeClr val="tx1"/>
                  </a:solidFill>
                  <a:latin typeface="Calibri Light" charset="0"/>
                  <a:ea typeface="微软雅黑" charset="0"/>
                  <a:cs typeface="微软雅黑" charset="0"/>
                </a:defRPr>
              </a:lvl8pPr>
              <a:lvl9pPr marL="3886200" indent="-228600" fontAlgn="base">
                <a:spcBef>
                  <a:spcPct val="0"/>
                </a:spcBef>
                <a:spcAft>
                  <a:spcPct val="0"/>
                </a:spcAft>
                <a:defRPr kumimoji="1" sz="2400">
                  <a:solidFill>
                    <a:schemeClr val="tx1"/>
                  </a:solidFill>
                  <a:latin typeface="Calibri Light" charset="0"/>
                  <a:ea typeface="微软雅黑" charset="0"/>
                  <a:cs typeface="微软雅黑" charset="0"/>
                </a:defRPr>
              </a:lvl9pPr>
            </a:lstStyle>
            <a:p>
              <a:r>
                <a:rPr kumimoji="0" lang="zh-CN" altLang="en-US" sz="1800" b="1" dirty="0">
                  <a:solidFill>
                    <a:srgbClr val="242467"/>
                  </a:solidFill>
                </a:rPr>
                <a:t>请在输入章节标题请在输入章节标题</a:t>
              </a:r>
            </a:p>
          </p:txBody>
        </p:sp>
        <p:sp>
          <p:nvSpPr>
            <p:cNvPr id="30" name="文本框 49"/>
            <p:cNvSpPr txBox="1">
              <a:spLocks noChangeArrowheads="1"/>
            </p:cNvSpPr>
            <p:nvPr/>
          </p:nvSpPr>
          <p:spPr bwMode="auto">
            <a:xfrm>
              <a:off x="5866898" y="2973820"/>
              <a:ext cx="644327" cy="584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sz="2400">
                  <a:solidFill>
                    <a:schemeClr val="tx1"/>
                  </a:solidFill>
                  <a:latin typeface="Calibri Light" charset="0"/>
                  <a:ea typeface="微软雅黑" charset="0"/>
                  <a:cs typeface="微软雅黑" charset="0"/>
                </a:defRPr>
              </a:lvl1pPr>
              <a:lvl2pPr marL="742950" indent="-285750">
                <a:defRPr kumimoji="1" sz="2400">
                  <a:solidFill>
                    <a:schemeClr val="tx1"/>
                  </a:solidFill>
                  <a:latin typeface="Calibri Light" charset="0"/>
                  <a:ea typeface="微软雅黑" charset="0"/>
                  <a:cs typeface="微软雅黑" charset="0"/>
                </a:defRPr>
              </a:lvl2pPr>
              <a:lvl3pPr marL="1143000" indent="-228600">
                <a:defRPr kumimoji="1" sz="2400">
                  <a:solidFill>
                    <a:schemeClr val="tx1"/>
                  </a:solidFill>
                  <a:latin typeface="Calibri Light" charset="0"/>
                  <a:ea typeface="微软雅黑" charset="0"/>
                  <a:cs typeface="微软雅黑" charset="0"/>
                </a:defRPr>
              </a:lvl3pPr>
              <a:lvl4pPr marL="1600200" indent="-228600">
                <a:defRPr kumimoji="1" sz="2400">
                  <a:solidFill>
                    <a:schemeClr val="tx1"/>
                  </a:solidFill>
                  <a:latin typeface="Calibri Light" charset="0"/>
                  <a:ea typeface="微软雅黑" charset="0"/>
                  <a:cs typeface="微软雅黑" charset="0"/>
                </a:defRPr>
              </a:lvl4pPr>
              <a:lvl5pPr marL="2057400" indent="-228600">
                <a:defRPr kumimoji="1" sz="2400">
                  <a:solidFill>
                    <a:schemeClr val="tx1"/>
                  </a:solidFill>
                  <a:latin typeface="Calibri Light" charset="0"/>
                  <a:ea typeface="微软雅黑" charset="0"/>
                  <a:cs typeface="微软雅黑" charset="0"/>
                </a:defRPr>
              </a:lvl5pPr>
              <a:lvl6pPr marL="2514600" indent="-228600" fontAlgn="base">
                <a:spcBef>
                  <a:spcPct val="0"/>
                </a:spcBef>
                <a:spcAft>
                  <a:spcPct val="0"/>
                </a:spcAft>
                <a:defRPr kumimoji="1" sz="2400">
                  <a:solidFill>
                    <a:schemeClr val="tx1"/>
                  </a:solidFill>
                  <a:latin typeface="Calibri Light" charset="0"/>
                  <a:ea typeface="微软雅黑" charset="0"/>
                  <a:cs typeface="微软雅黑" charset="0"/>
                </a:defRPr>
              </a:lvl6pPr>
              <a:lvl7pPr marL="2971800" indent="-228600" fontAlgn="base">
                <a:spcBef>
                  <a:spcPct val="0"/>
                </a:spcBef>
                <a:spcAft>
                  <a:spcPct val="0"/>
                </a:spcAft>
                <a:defRPr kumimoji="1" sz="2400">
                  <a:solidFill>
                    <a:schemeClr val="tx1"/>
                  </a:solidFill>
                  <a:latin typeface="Calibri Light" charset="0"/>
                  <a:ea typeface="微软雅黑" charset="0"/>
                  <a:cs typeface="微软雅黑" charset="0"/>
                </a:defRPr>
              </a:lvl7pPr>
              <a:lvl8pPr marL="3429000" indent="-228600" fontAlgn="base">
                <a:spcBef>
                  <a:spcPct val="0"/>
                </a:spcBef>
                <a:spcAft>
                  <a:spcPct val="0"/>
                </a:spcAft>
                <a:defRPr kumimoji="1" sz="2400">
                  <a:solidFill>
                    <a:schemeClr val="tx1"/>
                  </a:solidFill>
                  <a:latin typeface="Calibri Light" charset="0"/>
                  <a:ea typeface="微软雅黑" charset="0"/>
                  <a:cs typeface="微软雅黑" charset="0"/>
                </a:defRPr>
              </a:lvl8pPr>
              <a:lvl9pPr marL="3886200" indent="-228600" fontAlgn="base">
                <a:spcBef>
                  <a:spcPct val="0"/>
                </a:spcBef>
                <a:spcAft>
                  <a:spcPct val="0"/>
                </a:spcAft>
                <a:defRPr kumimoji="1" sz="2400">
                  <a:solidFill>
                    <a:schemeClr val="tx1"/>
                  </a:solidFill>
                  <a:latin typeface="Calibri Light" charset="0"/>
                  <a:ea typeface="微软雅黑" charset="0"/>
                  <a:cs typeface="微软雅黑" charset="0"/>
                </a:defRPr>
              </a:lvl9pPr>
            </a:lstStyle>
            <a:p>
              <a:pPr algn="ctr"/>
              <a:r>
                <a:rPr kumimoji="0" lang="en-US" altLang="zh-CN" sz="3200" b="1" dirty="0">
                  <a:solidFill>
                    <a:srgbClr val="242467"/>
                  </a:solidFill>
                  <a:latin typeface="Century Gothic" charset="0"/>
                  <a:cs typeface="Century Gothic" charset="0"/>
                </a:rPr>
                <a:t>04</a:t>
              </a:r>
              <a:endParaRPr kumimoji="0" lang="zh-CN" altLang="en-US" sz="3200" b="1" dirty="0">
                <a:solidFill>
                  <a:srgbClr val="242467"/>
                </a:solidFill>
                <a:latin typeface="Century Gothic" charset="0"/>
                <a:cs typeface="Century Gothic" charset="0"/>
              </a:endParaRPr>
            </a:p>
          </p:txBody>
        </p:sp>
      </p:grpSp>
      <p:cxnSp>
        <p:nvCxnSpPr>
          <p:cNvPr id="6" name="直线连接符 5"/>
          <p:cNvCxnSpPr/>
          <p:nvPr/>
        </p:nvCxnSpPr>
        <p:spPr bwMode="auto">
          <a:xfrm>
            <a:off x="7138555" y="3584912"/>
            <a:ext cx="0" cy="345440"/>
          </a:xfrm>
          <a:prstGeom prst="line">
            <a:avLst/>
          </a:prstGeom>
          <a:solidFill>
            <a:schemeClr val="accent1"/>
          </a:solidFill>
          <a:ln w="9525" cap="flat" cmpd="sng" algn="ctr">
            <a:solidFill>
              <a:srgbClr val="242467"/>
            </a:solidFill>
            <a:prstDash val="solid"/>
            <a:round/>
            <a:headEnd type="none" w="med" len="med"/>
            <a:tailEnd type="none" w="med" len="med"/>
          </a:ln>
        </p:spPr>
      </p:cxnSp>
      <p:cxnSp>
        <p:nvCxnSpPr>
          <p:cNvPr id="35" name="直线连接符 34"/>
          <p:cNvCxnSpPr/>
          <p:nvPr/>
        </p:nvCxnSpPr>
        <p:spPr bwMode="auto">
          <a:xfrm>
            <a:off x="7138555" y="4353850"/>
            <a:ext cx="0" cy="345440"/>
          </a:xfrm>
          <a:prstGeom prst="line">
            <a:avLst/>
          </a:prstGeom>
          <a:solidFill>
            <a:schemeClr val="accent1"/>
          </a:solidFill>
          <a:ln w="9525" cap="flat" cmpd="sng" algn="ctr">
            <a:solidFill>
              <a:srgbClr val="242467"/>
            </a:solidFill>
            <a:prstDash val="solid"/>
            <a:round/>
            <a:headEnd type="none" w="med" len="med"/>
            <a:tailEnd type="none" w="med" len="med"/>
          </a:ln>
        </p:spPr>
      </p:cxnSp>
      <p:cxnSp>
        <p:nvCxnSpPr>
          <p:cNvPr id="36" name="直线连接符 35"/>
          <p:cNvCxnSpPr/>
          <p:nvPr/>
        </p:nvCxnSpPr>
        <p:spPr bwMode="auto">
          <a:xfrm>
            <a:off x="7138555" y="5122788"/>
            <a:ext cx="0" cy="345440"/>
          </a:xfrm>
          <a:prstGeom prst="line">
            <a:avLst/>
          </a:prstGeom>
          <a:solidFill>
            <a:schemeClr val="accent1"/>
          </a:solidFill>
          <a:ln w="9525" cap="flat" cmpd="sng" algn="ctr">
            <a:solidFill>
              <a:srgbClr val="242467"/>
            </a:solidFill>
            <a:prstDash val="solid"/>
            <a:round/>
            <a:headEnd type="none" w="med" len="med"/>
            <a:tailEnd type="none" w="med" len="med"/>
          </a:ln>
        </p:spPr>
      </p:cxnSp>
      <p:cxnSp>
        <p:nvCxnSpPr>
          <p:cNvPr id="37" name="直线连接符 36"/>
          <p:cNvCxnSpPr/>
          <p:nvPr/>
        </p:nvCxnSpPr>
        <p:spPr bwMode="auto">
          <a:xfrm>
            <a:off x="7138555" y="5891726"/>
            <a:ext cx="0" cy="345440"/>
          </a:xfrm>
          <a:prstGeom prst="line">
            <a:avLst/>
          </a:prstGeom>
          <a:solidFill>
            <a:schemeClr val="accent1"/>
          </a:solidFill>
          <a:ln w="9525" cap="flat" cmpd="sng" algn="ctr">
            <a:solidFill>
              <a:srgbClr val="242467"/>
            </a:solidFill>
            <a:prstDash val="solid"/>
            <a:round/>
            <a:headEnd type="none" w="med" len="med"/>
            <a:tailEnd type="none" w="med" len="med"/>
          </a:ln>
        </p:spPr>
      </p:cxnSp>
      <p:pic>
        <p:nvPicPr>
          <p:cNvPr id="31" name="图片 9" descr="comm_log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718799" y="364595"/>
            <a:ext cx="1097921" cy="592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 name="矩形 31"/>
          <p:cNvSpPr/>
          <p:nvPr/>
        </p:nvSpPr>
        <p:spPr bwMode="auto">
          <a:xfrm>
            <a:off x="0" y="-16931"/>
            <a:ext cx="12192000" cy="98212"/>
          </a:xfrm>
          <a:prstGeom prst="rect">
            <a:avLst/>
          </a:prstGeom>
          <a:solidFill>
            <a:srgbClr val="D04625">
              <a:alpha val="90000"/>
            </a:srgbClr>
          </a:solidFill>
          <a:ln w="9525" cap="flat" cmpd="sng" algn="ctr">
            <a:noFill/>
            <a:prstDash val="solid"/>
            <a:round/>
            <a:headEnd type="none" w="med" len="med"/>
            <a:tailEnd type="none" w="med" len="med"/>
          </a:ln>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extLst>
      <p:ext uri="{BB962C8B-B14F-4D97-AF65-F5344CB8AC3E}">
        <p14:creationId xmlns:p14="http://schemas.microsoft.com/office/powerpoint/2010/main" val="2809072187"/>
      </p:ext>
    </p:extLst>
  </p:cSld>
  <p:clrMapOvr>
    <a:masterClrMapping/>
  </p:clrMapOvr>
  <p:transition xmlns:p14="http://schemas.microsoft.com/office/powerpoint/2010/main" spd="slow">
    <p:cover/>
  </p:transition>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屏幕快照 2017-12-12 15.04.35.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9531" cy="6858000"/>
          </a:xfrm>
          <a:prstGeom prst="rect">
            <a:avLst/>
          </a:prstGeom>
        </p:spPr>
      </p:pic>
      <p:cxnSp>
        <p:nvCxnSpPr>
          <p:cNvPr id="12" name="直线连接符 11"/>
          <p:cNvCxnSpPr/>
          <p:nvPr/>
        </p:nvCxnSpPr>
        <p:spPr>
          <a:xfrm>
            <a:off x="1802424" y="2527709"/>
            <a:ext cx="5876191" cy="0"/>
          </a:xfrm>
          <a:prstGeom prst="line">
            <a:avLst/>
          </a:prstGeom>
          <a:ln w="6350" cmpd="sng">
            <a:solidFill>
              <a:srgbClr val="242467"/>
            </a:solidFill>
          </a:ln>
          <a:effectLst/>
        </p:spPr>
        <p:style>
          <a:lnRef idx="2">
            <a:schemeClr val="accent1"/>
          </a:lnRef>
          <a:fillRef idx="0">
            <a:schemeClr val="accent1"/>
          </a:fillRef>
          <a:effectRef idx="1">
            <a:schemeClr val="accent1"/>
          </a:effectRef>
          <a:fontRef idx="minor">
            <a:schemeClr val="tx1"/>
          </a:fontRef>
        </p:style>
      </p:cxnSp>
      <p:grpSp>
        <p:nvGrpSpPr>
          <p:cNvPr id="4103" name="组合 9"/>
          <p:cNvGrpSpPr/>
          <p:nvPr/>
        </p:nvGrpSpPr>
        <p:grpSpPr>
          <a:xfrm>
            <a:off x="740018" y="1729171"/>
            <a:ext cx="6721238" cy="1015663"/>
            <a:chOff x="-119119" y="1061380"/>
            <a:chExt cx="6718304" cy="1015921"/>
          </a:xfrm>
        </p:grpSpPr>
        <p:sp>
          <p:nvSpPr>
            <p:cNvPr id="4104" name="文本框 10"/>
            <p:cNvSpPr/>
            <p:nvPr/>
          </p:nvSpPr>
          <p:spPr>
            <a:xfrm>
              <a:off x="-119119" y="1061380"/>
              <a:ext cx="1843090" cy="1015921"/>
            </a:xfrm>
            <a:prstGeom prst="rect">
              <a:avLst/>
            </a:prstGeom>
            <a:noFill/>
            <a:ln w="9525">
              <a:noFill/>
            </a:ln>
          </p:spPr>
          <p:txBody>
            <a:bodyPr>
              <a:spAutoFit/>
            </a:bodyPr>
            <a:lstStyle/>
            <a:p>
              <a:r>
                <a:rPr lang="en-US" altLang="zh-CN" sz="6000" b="1" dirty="0" smtClean="0">
                  <a:solidFill>
                    <a:srgbClr val="242467"/>
                  </a:solidFill>
                  <a:latin typeface="Century Gothic"/>
                  <a:ea typeface="黑体"/>
                  <a:cs typeface="Century Gothic"/>
                  <a:sym typeface="Angsana New" panose="02020603050405020304" pitchFamily="18" charset="-34"/>
                </a:rPr>
                <a:t>01</a:t>
              </a:r>
              <a:endParaRPr lang="en-US" altLang="zh-CN" sz="6000" b="1" dirty="0">
                <a:solidFill>
                  <a:srgbClr val="242467"/>
                </a:solidFill>
                <a:latin typeface="Century Gothic"/>
                <a:ea typeface="黑体"/>
                <a:cs typeface="Century Gothic"/>
                <a:sym typeface="Angsana New" panose="02020603050405020304" pitchFamily="18" charset="-34"/>
              </a:endParaRPr>
            </a:p>
          </p:txBody>
        </p:sp>
        <p:sp>
          <p:nvSpPr>
            <p:cNvPr id="4105" name="矩形 11"/>
            <p:cNvSpPr/>
            <p:nvPr/>
          </p:nvSpPr>
          <p:spPr>
            <a:xfrm>
              <a:off x="812572" y="1155301"/>
              <a:ext cx="5786613" cy="523352"/>
            </a:xfrm>
            <a:prstGeom prst="rect">
              <a:avLst/>
            </a:prstGeom>
            <a:noFill/>
            <a:ln w="9525">
              <a:noFill/>
            </a:ln>
          </p:spPr>
          <p:txBody>
            <a:bodyPr wrap="square">
              <a:spAutoFit/>
            </a:bodyPr>
            <a:lstStyle/>
            <a:p>
              <a:pPr>
                <a:lnSpc>
                  <a:spcPct val="120000"/>
                </a:lnSpc>
              </a:pPr>
              <a:r>
                <a:rPr lang="zh-CN" altLang="en-US" sz="2400" b="1" dirty="0" smtClean="0">
                  <a:solidFill>
                    <a:srgbClr val="242467"/>
                  </a:solidFill>
                  <a:latin typeface="黑体"/>
                  <a:ea typeface="黑体"/>
                  <a:cs typeface="黑体"/>
                </a:rPr>
                <a:t>请在此输入章节标题请在此输入章节标题</a:t>
              </a:r>
              <a:endParaRPr lang="zh-CN" altLang="en-US" sz="2400" dirty="0">
                <a:solidFill>
                  <a:srgbClr val="242467"/>
                </a:solidFill>
                <a:latin typeface="黑体"/>
                <a:ea typeface="黑体"/>
                <a:cs typeface="黑体"/>
                <a:sym typeface="Calibri" panose="020F0502020204030204" pitchFamily="34" charset="0"/>
              </a:endParaRPr>
            </a:p>
          </p:txBody>
        </p:sp>
      </p:grpSp>
      <p:sp>
        <p:nvSpPr>
          <p:cNvPr id="14" name="文本框 12"/>
          <p:cNvSpPr txBox="1">
            <a:spLocks noChangeArrowheads="1"/>
          </p:cNvSpPr>
          <p:nvPr/>
        </p:nvSpPr>
        <p:spPr bwMode="auto">
          <a:xfrm>
            <a:off x="7800358" y="1708396"/>
            <a:ext cx="3287712" cy="184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a:solidFill>
                  <a:schemeClr val="tx1"/>
                </a:solidFill>
                <a:latin typeface="Calibri Light" charset="0"/>
                <a:ea typeface="微软雅黑" charset="0"/>
                <a:cs typeface="微软雅黑" charset="0"/>
              </a:defRPr>
            </a:lvl1pPr>
            <a:lvl2pPr marL="742950" indent="-285750">
              <a:defRPr kumimoji="1" sz="2400">
                <a:solidFill>
                  <a:schemeClr val="tx1"/>
                </a:solidFill>
                <a:latin typeface="Calibri Light" charset="0"/>
                <a:ea typeface="微软雅黑" charset="0"/>
                <a:cs typeface="微软雅黑" charset="0"/>
              </a:defRPr>
            </a:lvl2pPr>
            <a:lvl3pPr marL="1143000" indent="-228600">
              <a:defRPr kumimoji="1" sz="2400">
                <a:solidFill>
                  <a:schemeClr val="tx1"/>
                </a:solidFill>
                <a:latin typeface="Calibri Light" charset="0"/>
                <a:ea typeface="微软雅黑" charset="0"/>
                <a:cs typeface="微软雅黑" charset="0"/>
              </a:defRPr>
            </a:lvl3pPr>
            <a:lvl4pPr marL="1600200" indent="-228600">
              <a:defRPr kumimoji="1" sz="2400">
                <a:solidFill>
                  <a:schemeClr val="tx1"/>
                </a:solidFill>
                <a:latin typeface="Calibri Light" charset="0"/>
                <a:ea typeface="微软雅黑" charset="0"/>
                <a:cs typeface="微软雅黑" charset="0"/>
              </a:defRPr>
            </a:lvl4pPr>
            <a:lvl5pPr marL="2057400" indent="-228600">
              <a:defRPr kumimoji="1" sz="2400">
                <a:solidFill>
                  <a:schemeClr val="tx1"/>
                </a:solidFill>
                <a:latin typeface="Calibri Light" charset="0"/>
                <a:ea typeface="微软雅黑" charset="0"/>
                <a:cs typeface="微软雅黑" charset="0"/>
              </a:defRPr>
            </a:lvl5pPr>
            <a:lvl6pPr marL="2514600" indent="-228600" fontAlgn="base">
              <a:spcBef>
                <a:spcPct val="0"/>
              </a:spcBef>
              <a:spcAft>
                <a:spcPct val="0"/>
              </a:spcAft>
              <a:defRPr kumimoji="1" sz="2400">
                <a:solidFill>
                  <a:schemeClr val="tx1"/>
                </a:solidFill>
                <a:latin typeface="Calibri Light" charset="0"/>
                <a:ea typeface="微软雅黑" charset="0"/>
                <a:cs typeface="微软雅黑" charset="0"/>
              </a:defRPr>
            </a:lvl6pPr>
            <a:lvl7pPr marL="2971800" indent="-228600" fontAlgn="base">
              <a:spcBef>
                <a:spcPct val="0"/>
              </a:spcBef>
              <a:spcAft>
                <a:spcPct val="0"/>
              </a:spcAft>
              <a:defRPr kumimoji="1" sz="2400">
                <a:solidFill>
                  <a:schemeClr val="tx1"/>
                </a:solidFill>
                <a:latin typeface="Calibri Light" charset="0"/>
                <a:ea typeface="微软雅黑" charset="0"/>
                <a:cs typeface="微软雅黑" charset="0"/>
              </a:defRPr>
            </a:lvl7pPr>
            <a:lvl8pPr marL="3429000" indent="-228600" fontAlgn="base">
              <a:spcBef>
                <a:spcPct val="0"/>
              </a:spcBef>
              <a:spcAft>
                <a:spcPct val="0"/>
              </a:spcAft>
              <a:defRPr kumimoji="1" sz="2400">
                <a:solidFill>
                  <a:schemeClr val="tx1"/>
                </a:solidFill>
                <a:latin typeface="Calibri Light" charset="0"/>
                <a:ea typeface="微软雅黑" charset="0"/>
                <a:cs typeface="微软雅黑" charset="0"/>
              </a:defRPr>
            </a:lvl8pPr>
            <a:lvl9pPr marL="3886200" indent="-228600" fontAlgn="base">
              <a:spcBef>
                <a:spcPct val="0"/>
              </a:spcBef>
              <a:spcAft>
                <a:spcPct val="0"/>
              </a:spcAft>
              <a:defRPr kumimoji="1" sz="2400">
                <a:solidFill>
                  <a:schemeClr val="tx1"/>
                </a:solidFill>
                <a:latin typeface="Calibri Light" charset="0"/>
                <a:ea typeface="微软雅黑" charset="0"/>
                <a:cs typeface="微软雅黑" charset="0"/>
              </a:defRPr>
            </a:lvl9pPr>
          </a:lstStyle>
          <a:p>
            <a:pPr>
              <a:lnSpc>
                <a:spcPts val="3500"/>
              </a:lnSpc>
            </a:pPr>
            <a:r>
              <a:rPr kumimoji="0" lang="en-US" altLang="zh-CN" sz="1200" b="1" dirty="0">
                <a:solidFill>
                  <a:srgbClr val="242467"/>
                </a:solidFill>
                <a:latin typeface="Arial" charset="0"/>
                <a:cs typeface="Arial" charset="0"/>
              </a:rPr>
              <a:t>01-1</a:t>
            </a:r>
            <a:r>
              <a:rPr kumimoji="0" lang="zh-CN" altLang="en-US" sz="1200" b="1" dirty="0">
                <a:solidFill>
                  <a:srgbClr val="242467"/>
                </a:solidFill>
                <a:latin typeface="Arial" charset="0"/>
                <a:cs typeface="Arial" charset="0"/>
              </a:rPr>
              <a:t>      </a:t>
            </a:r>
            <a:r>
              <a:rPr kumimoji="0" lang="zh-CN" altLang="en-US" sz="1200" b="1" dirty="0">
                <a:solidFill>
                  <a:srgbClr val="242467"/>
                </a:solidFill>
              </a:rPr>
              <a:t>请在输入二级目录二级目录</a:t>
            </a:r>
            <a:endParaRPr kumimoji="0" lang="en-US" altLang="zh-CN" sz="1200" b="1" dirty="0">
              <a:solidFill>
                <a:srgbClr val="242467"/>
              </a:solidFill>
            </a:endParaRPr>
          </a:p>
          <a:p>
            <a:pPr>
              <a:lnSpc>
                <a:spcPts val="3500"/>
              </a:lnSpc>
            </a:pPr>
            <a:r>
              <a:rPr kumimoji="0" lang="en-US" altLang="zh-CN" sz="1200" b="1" dirty="0">
                <a:solidFill>
                  <a:srgbClr val="242467"/>
                </a:solidFill>
                <a:latin typeface="Arial" charset="0"/>
                <a:cs typeface="Arial" charset="0"/>
              </a:rPr>
              <a:t>01-2</a:t>
            </a:r>
            <a:r>
              <a:rPr kumimoji="0" lang="zh-CN" altLang="en-US" sz="1200" b="1" dirty="0">
                <a:solidFill>
                  <a:srgbClr val="242467"/>
                </a:solidFill>
                <a:latin typeface="Arial" charset="0"/>
                <a:cs typeface="Arial" charset="0"/>
              </a:rPr>
              <a:t>      </a:t>
            </a:r>
            <a:r>
              <a:rPr kumimoji="0" lang="zh-CN" altLang="en-US" sz="1200" b="1" dirty="0">
                <a:solidFill>
                  <a:srgbClr val="242467"/>
                </a:solidFill>
              </a:rPr>
              <a:t>请在输入二级目录二级目录</a:t>
            </a:r>
          </a:p>
          <a:p>
            <a:pPr>
              <a:lnSpc>
                <a:spcPts val="3500"/>
              </a:lnSpc>
            </a:pPr>
            <a:r>
              <a:rPr kumimoji="0" lang="en-US" altLang="zh-CN" sz="1200" b="1" dirty="0">
                <a:solidFill>
                  <a:srgbClr val="242467"/>
                </a:solidFill>
                <a:latin typeface="Arial" charset="0"/>
                <a:cs typeface="Arial" charset="0"/>
              </a:rPr>
              <a:t>01-3</a:t>
            </a:r>
            <a:r>
              <a:rPr kumimoji="0" lang="zh-CN" altLang="en-US" sz="1200" b="1" dirty="0">
                <a:solidFill>
                  <a:srgbClr val="242467"/>
                </a:solidFill>
                <a:latin typeface="Arial" charset="0"/>
                <a:cs typeface="Arial" charset="0"/>
              </a:rPr>
              <a:t>      </a:t>
            </a:r>
            <a:r>
              <a:rPr kumimoji="0" lang="zh-CN" altLang="en-US" sz="1200" b="1" dirty="0">
                <a:solidFill>
                  <a:srgbClr val="242467"/>
                </a:solidFill>
              </a:rPr>
              <a:t>请在输入二级目录二级目录</a:t>
            </a:r>
            <a:endParaRPr kumimoji="0" lang="en-US" altLang="zh-CN" sz="1200" dirty="0">
              <a:solidFill>
                <a:srgbClr val="242467"/>
              </a:solidFill>
            </a:endParaRPr>
          </a:p>
          <a:p>
            <a:pPr>
              <a:lnSpc>
                <a:spcPts val="3500"/>
              </a:lnSpc>
            </a:pPr>
            <a:r>
              <a:rPr kumimoji="0" lang="en-US" altLang="zh-CN" sz="1200" b="1" dirty="0">
                <a:solidFill>
                  <a:srgbClr val="242467"/>
                </a:solidFill>
                <a:latin typeface="Arial" charset="0"/>
                <a:cs typeface="Arial" charset="0"/>
              </a:rPr>
              <a:t>01-4</a:t>
            </a:r>
            <a:r>
              <a:rPr kumimoji="0" lang="zh-CN" altLang="en-US" sz="1200" b="1" dirty="0">
                <a:solidFill>
                  <a:srgbClr val="242467"/>
                </a:solidFill>
                <a:latin typeface="Arial" charset="0"/>
                <a:cs typeface="Arial" charset="0"/>
              </a:rPr>
              <a:t>      </a:t>
            </a:r>
            <a:r>
              <a:rPr kumimoji="0" lang="zh-CN" altLang="en-US" sz="1200" b="1" dirty="0">
                <a:solidFill>
                  <a:srgbClr val="242467"/>
                </a:solidFill>
              </a:rPr>
              <a:t>请在输入二级目录二级目录</a:t>
            </a:r>
            <a:endParaRPr kumimoji="0" lang="en-US" altLang="zh-CN" sz="1200" b="1" dirty="0">
              <a:solidFill>
                <a:srgbClr val="242467"/>
              </a:solidFill>
            </a:endParaRPr>
          </a:p>
        </p:txBody>
      </p:sp>
      <p:sp>
        <p:nvSpPr>
          <p:cNvPr id="16" name="文本框 13"/>
          <p:cNvSpPr txBox="1">
            <a:spLocks noChangeArrowheads="1"/>
          </p:cNvSpPr>
          <p:nvPr/>
        </p:nvSpPr>
        <p:spPr bwMode="auto">
          <a:xfrm>
            <a:off x="7779720" y="3575296"/>
            <a:ext cx="1980029" cy="3103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sz="2400">
                <a:solidFill>
                  <a:schemeClr val="tx1"/>
                </a:solidFill>
                <a:latin typeface="Calibri Light" charset="0"/>
                <a:ea typeface="微软雅黑" charset="0"/>
                <a:cs typeface="微软雅黑" charset="0"/>
              </a:defRPr>
            </a:lvl1pPr>
            <a:lvl2pPr marL="742950" indent="-285750">
              <a:defRPr kumimoji="1" sz="2400">
                <a:solidFill>
                  <a:schemeClr val="tx1"/>
                </a:solidFill>
                <a:latin typeface="Calibri Light" charset="0"/>
                <a:ea typeface="微软雅黑" charset="0"/>
                <a:cs typeface="微软雅黑" charset="0"/>
              </a:defRPr>
            </a:lvl2pPr>
            <a:lvl3pPr marL="1143000" indent="-228600">
              <a:defRPr kumimoji="1" sz="2400">
                <a:solidFill>
                  <a:schemeClr val="tx1"/>
                </a:solidFill>
                <a:latin typeface="Calibri Light" charset="0"/>
                <a:ea typeface="微软雅黑" charset="0"/>
                <a:cs typeface="微软雅黑" charset="0"/>
              </a:defRPr>
            </a:lvl3pPr>
            <a:lvl4pPr marL="1600200" indent="-228600">
              <a:defRPr kumimoji="1" sz="2400">
                <a:solidFill>
                  <a:schemeClr val="tx1"/>
                </a:solidFill>
                <a:latin typeface="Calibri Light" charset="0"/>
                <a:ea typeface="微软雅黑" charset="0"/>
                <a:cs typeface="微软雅黑" charset="0"/>
              </a:defRPr>
            </a:lvl4pPr>
            <a:lvl5pPr marL="2057400" indent="-228600">
              <a:defRPr kumimoji="1" sz="2400">
                <a:solidFill>
                  <a:schemeClr val="tx1"/>
                </a:solidFill>
                <a:latin typeface="Calibri Light" charset="0"/>
                <a:ea typeface="微软雅黑" charset="0"/>
                <a:cs typeface="微软雅黑" charset="0"/>
              </a:defRPr>
            </a:lvl5pPr>
            <a:lvl6pPr marL="2514600" indent="-228600" fontAlgn="base">
              <a:spcBef>
                <a:spcPct val="0"/>
              </a:spcBef>
              <a:spcAft>
                <a:spcPct val="0"/>
              </a:spcAft>
              <a:defRPr kumimoji="1" sz="2400">
                <a:solidFill>
                  <a:schemeClr val="tx1"/>
                </a:solidFill>
                <a:latin typeface="Calibri Light" charset="0"/>
                <a:ea typeface="微软雅黑" charset="0"/>
                <a:cs typeface="微软雅黑" charset="0"/>
              </a:defRPr>
            </a:lvl6pPr>
            <a:lvl7pPr marL="2971800" indent="-228600" fontAlgn="base">
              <a:spcBef>
                <a:spcPct val="0"/>
              </a:spcBef>
              <a:spcAft>
                <a:spcPct val="0"/>
              </a:spcAft>
              <a:defRPr kumimoji="1" sz="2400">
                <a:solidFill>
                  <a:schemeClr val="tx1"/>
                </a:solidFill>
                <a:latin typeface="Calibri Light" charset="0"/>
                <a:ea typeface="微软雅黑" charset="0"/>
                <a:cs typeface="微软雅黑" charset="0"/>
              </a:defRPr>
            </a:lvl7pPr>
            <a:lvl8pPr marL="3429000" indent="-228600" fontAlgn="base">
              <a:spcBef>
                <a:spcPct val="0"/>
              </a:spcBef>
              <a:spcAft>
                <a:spcPct val="0"/>
              </a:spcAft>
              <a:defRPr kumimoji="1" sz="2400">
                <a:solidFill>
                  <a:schemeClr val="tx1"/>
                </a:solidFill>
                <a:latin typeface="Calibri Light" charset="0"/>
                <a:ea typeface="微软雅黑" charset="0"/>
                <a:cs typeface="微软雅黑" charset="0"/>
              </a:defRPr>
            </a:lvl8pPr>
            <a:lvl9pPr marL="3886200" indent="-228600" fontAlgn="base">
              <a:spcBef>
                <a:spcPct val="0"/>
              </a:spcBef>
              <a:spcAft>
                <a:spcPct val="0"/>
              </a:spcAft>
              <a:defRPr kumimoji="1" sz="2400">
                <a:solidFill>
                  <a:schemeClr val="tx1"/>
                </a:solidFill>
                <a:latin typeface="Calibri Light" charset="0"/>
                <a:ea typeface="微软雅黑" charset="0"/>
                <a:cs typeface="微软雅黑" charset="0"/>
              </a:defRPr>
            </a:lvl9pPr>
          </a:lstStyle>
          <a:p>
            <a:pPr>
              <a:lnSpc>
                <a:spcPct val="150000"/>
              </a:lnSpc>
            </a:pPr>
            <a:r>
              <a:rPr kumimoji="0" lang="zh-CN" altLang="en-US" sz="1000" dirty="0">
                <a:solidFill>
                  <a:srgbClr val="242467"/>
                </a:solidFill>
                <a:latin typeface="Arial Black" charset="0"/>
                <a:cs typeface="Arial Black" charset="0"/>
              </a:rPr>
              <a:t>（如无</a:t>
            </a:r>
            <a:r>
              <a:rPr kumimoji="0" lang="zh-CN" altLang="en-US" sz="1000" b="1" dirty="0">
                <a:solidFill>
                  <a:srgbClr val="242467"/>
                </a:solidFill>
              </a:rPr>
              <a:t>二级目录，</a:t>
            </a:r>
            <a:r>
              <a:rPr kumimoji="0" lang="zh-CN" altLang="en-US" sz="1000" b="1" dirty="0" smtClean="0">
                <a:solidFill>
                  <a:srgbClr val="242467"/>
                </a:solidFill>
              </a:rPr>
              <a:t>请删除该处）</a:t>
            </a:r>
            <a:endParaRPr kumimoji="0" lang="zh-CN" altLang="en-US" sz="1000" b="1" dirty="0">
              <a:solidFill>
                <a:srgbClr val="242467"/>
              </a:solidFill>
            </a:endParaRPr>
          </a:p>
        </p:txBody>
      </p:sp>
      <p:cxnSp>
        <p:nvCxnSpPr>
          <p:cNvPr id="18" name="直线连接符 17"/>
          <p:cNvCxnSpPr/>
          <p:nvPr/>
        </p:nvCxnSpPr>
        <p:spPr>
          <a:xfrm flipH="1" flipV="1">
            <a:off x="8324148" y="1973191"/>
            <a:ext cx="8022" cy="1617980"/>
          </a:xfrm>
          <a:prstGeom prst="line">
            <a:avLst/>
          </a:prstGeom>
          <a:ln w="6350" cmpd="sng">
            <a:solidFill>
              <a:srgbClr val="242467"/>
            </a:solidFill>
          </a:ln>
        </p:spPr>
        <p:style>
          <a:lnRef idx="2">
            <a:schemeClr val="accent1"/>
          </a:lnRef>
          <a:fillRef idx="0">
            <a:schemeClr val="accent1"/>
          </a:fillRef>
          <a:effectRef idx="1">
            <a:schemeClr val="accent1"/>
          </a:effectRef>
          <a:fontRef idx="minor">
            <a:schemeClr val="tx1"/>
          </a:fontRef>
        </p:style>
      </p:cxnSp>
      <p:sp>
        <p:nvSpPr>
          <p:cNvPr id="15" name="矩形 14"/>
          <p:cNvSpPr/>
          <p:nvPr/>
        </p:nvSpPr>
        <p:spPr bwMode="auto">
          <a:xfrm>
            <a:off x="0" y="6785188"/>
            <a:ext cx="12192000" cy="98212"/>
          </a:xfrm>
          <a:prstGeom prst="rect">
            <a:avLst/>
          </a:prstGeom>
          <a:solidFill>
            <a:srgbClr val="D04625">
              <a:alpha val="90000"/>
            </a:srgbClr>
          </a:solidFill>
          <a:ln w="9525" cap="flat" cmpd="sng" algn="ctr">
            <a:noFill/>
            <a:prstDash val="solid"/>
            <a:round/>
            <a:headEnd type="none" w="med" len="med"/>
            <a:tailEnd type="none" w="med" len="med"/>
          </a:ln>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extLst>
      <p:ext uri="{BB962C8B-B14F-4D97-AF65-F5344CB8AC3E}">
        <p14:creationId xmlns:p14="http://schemas.microsoft.com/office/powerpoint/2010/main" val="1391534349"/>
      </p:ext>
    </p:extLst>
  </p:cSld>
  <p:clrMapOvr>
    <a:masterClrMapping/>
  </p:clrMapOvr>
  <p:transition xmlns:p14="http://schemas.microsoft.com/office/powerpoint/2010/main" spd="slow">
    <p:cover/>
  </p:transition>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descr="屏幕快照 2017-12-12 15.05.3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图片 1" descr="闵行新校区教学楼5.TIF"/>
          <p:cNvPicPr>
            <a:picLocks noChangeAspect="1"/>
          </p:cNvPicPr>
          <p:nvPr/>
        </p:nvPicPr>
        <p:blipFill rotWithShape="1">
          <a:blip r:embed="rId3" cstate="print">
            <a:extLst>
              <a:ext uri="{28A0092B-C50C-407E-A947-70E740481C1C}">
                <a14:useLocalDpi xmlns:a14="http://schemas.microsoft.com/office/drawing/2010/main" val="0"/>
              </a:ext>
            </a:extLst>
          </a:blip>
          <a:srcRect t="1997" b="670"/>
          <a:stretch/>
        </p:blipFill>
        <p:spPr>
          <a:xfrm>
            <a:off x="8411118" y="2339471"/>
            <a:ext cx="3007896" cy="1951790"/>
          </a:xfrm>
          <a:prstGeom prst="rect">
            <a:avLst/>
          </a:prstGeom>
        </p:spPr>
      </p:pic>
      <p:cxnSp>
        <p:nvCxnSpPr>
          <p:cNvPr id="37" name="直线连接符 36"/>
          <p:cNvCxnSpPr/>
          <p:nvPr/>
        </p:nvCxnSpPr>
        <p:spPr>
          <a:xfrm>
            <a:off x="842210" y="6372732"/>
            <a:ext cx="11349790" cy="0"/>
          </a:xfrm>
          <a:prstGeom prst="line">
            <a:avLst/>
          </a:prstGeom>
          <a:ln w="6350" cmpd="sng">
            <a:solidFill>
              <a:srgbClr val="242467"/>
            </a:solidFill>
          </a:ln>
          <a:effectLst/>
        </p:spPr>
        <p:style>
          <a:lnRef idx="2">
            <a:schemeClr val="accent1"/>
          </a:lnRef>
          <a:fillRef idx="0">
            <a:schemeClr val="accent1"/>
          </a:fillRef>
          <a:effectRef idx="1">
            <a:schemeClr val="accent1"/>
          </a:effectRef>
          <a:fontRef idx="minor">
            <a:schemeClr val="tx1"/>
          </a:fontRef>
        </p:style>
      </p:cxnSp>
      <p:sp>
        <p:nvSpPr>
          <p:cNvPr id="8" name="Rectangle 8" descr="e7d195523061f1c0bbd9d495056f6756baae99e8e5eccdb0B69E8BECE2F25FA34DA9A3791886F1952D5C6B90E974387B5DDCCBCEBC70127B5F7576CBB260879D9064EC41CFD6AF7F7958B54E7616B7D1ACFF694983D84E036CA5C963D116D6BCBB983F527A8FA6CBF4F63564EC47E703859A0029F55E108E9305BD5FE3DBF19F78C7112C5963720D958E45A7380416645EC455EB17708694"/>
          <p:cNvSpPr/>
          <p:nvPr/>
        </p:nvSpPr>
        <p:spPr>
          <a:xfrm>
            <a:off x="6669074" y="6437816"/>
            <a:ext cx="5395912" cy="3667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r>
              <a:rPr lang="zh-CN" altLang="en-US" sz="1100" b="1" dirty="0" smtClean="0">
                <a:solidFill>
                  <a:srgbClr val="242467"/>
                </a:solidFill>
                <a:latin typeface="黑体"/>
                <a:ea typeface="黑体"/>
                <a:cs typeface="黑体"/>
              </a:rPr>
              <a:t>0</a:t>
            </a:r>
            <a:r>
              <a:rPr lang="en-US" altLang="zh-CN" sz="1100" b="1" dirty="0" smtClean="0">
                <a:solidFill>
                  <a:srgbClr val="242467"/>
                </a:solidFill>
                <a:latin typeface="黑体"/>
                <a:ea typeface="黑体"/>
                <a:cs typeface="黑体"/>
              </a:rPr>
              <a:t>1</a:t>
            </a:r>
            <a:r>
              <a:rPr lang="zh-CN" altLang="en-US" sz="1100" b="1" dirty="0">
                <a:solidFill>
                  <a:srgbClr val="242467"/>
                </a:solidFill>
                <a:latin typeface="黑体"/>
                <a:ea typeface="黑体"/>
                <a:cs typeface="黑体"/>
              </a:rPr>
              <a:t> </a:t>
            </a:r>
            <a:r>
              <a:rPr kumimoji="0" lang="zh-CN" altLang="en-US" sz="1100" b="1" dirty="0" smtClean="0">
                <a:solidFill>
                  <a:srgbClr val="242467"/>
                </a:solidFill>
                <a:latin typeface="黑体"/>
                <a:ea typeface="黑体"/>
                <a:cs typeface="黑体"/>
              </a:rPr>
              <a:t>标题标题标题 </a:t>
            </a:r>
            <a:r>
              <a:rPr kumimoji="0" lang="en-US" altLang="zh-CN" sz="1100" b="1" dirty="0" smtClean="0">
                <a:solidFill>
                  <a:srgbClr val="242467"/>
                </a:solidFill>
                <a:latin typeface="黑体"/>
                <a:ea typeface="黑体"/>
                <a:cs typeface="黑体"/>
              </a:rPr>
              <a:t>|</a:t>
            </a:r>
            <a:r>
              <a:rPr kumimoji="0" lang="zh-CN" altLang="en-US" sz="1100" b="1" dirty="0" smtClean="0">
                <a:solidFill>
                  <a:srgbClr val="242467"/>
                </a:solidFill>
                <a:latin typeface="黑体"/>
                <a:ea typeface="黑体"/>
                <a:cs typeface="黑体"/>
              </a:rPr>
              <a:t> </a:t>
            </a:r>
            <a:r>
              <a:rPr kumimoji="0" lang="en-US" altLang="zh-CN" sz="1100" b="1" dirty="0" smtClean="0">
                <a:solidFill>
                  <a:srgbClr val="242467"/>
                </a:solidFill>
                <a:latin typeface="黑体"/>
                <a:ea typeface="黑体"/>
                <a:cs typeface="黑体"/>
              </a:rPr>
              <a:t>(1)</a:t>
            </a:r>
            <a:r>
              <a:rPr kumimoji="0" lang="zh-CN" altLang="en-US" sz="1100" b="1" dirty="0" smtClean="0">
                <a:solidFill>
                  <a:srgbClr val="242467"/>
                </a:solidFill>
                <a:latin typeface="黑体"/>
                <a:ea typeface="黑体"/>
                <a:cs typeface="黑体"/>
              </a:rPr>
              <a:t>小标题小标题小标题小标题</a:t>
            </a:r>
            <a:endParaRPr kumimoji="0" lang="zh-CN" altLang="zh-CN" sz="1100" b="1" dirty="0">
              <a:solidFill>
                <a:srgbClr val="242467"/>
              </a:solidFill>
              <a:latin typeface="黑体"/>
              <a:ea typeface="黑体"/>
              <a:cs typeface="黑体"/>
            </a:endParaRPr>
          </a:p>
        </p:txBody>
      </p:sp>
      <p:sp>
        <p:nvSpPr>
          <p:cNvPr id="11" name="文本占位符 24"/>
          <p:cNvSpPr txBox="1">
            <a:spLocks/>
          </p:cNvSpPr>
          <p:nvPr/>
        </p:nvSpPr>
        <p:spPr>
          <a:xfrm>
            <a:off x="836460" y="614035"/>
            <a:ext cx="3817473" cy="416822"/>
          </a:xfrm>
          <a:prstGeom prst="rect">
            <a:avLst/>
          </a:prstGeom>
        </p:spPr>
        <p:txBody>
          <a:bodyPr/>
          <a:lstStyle>
            <a:lvl1pPr marL="228600" indent="-228600" algn="l" rtl="0" fontAlgn="base">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fontAlgn="base">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fontAlgn="base">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fontAlgn="base">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pitchFamily="34" charset="0"/>
              </a:defRPr>
            </a:lvl4pPr>
            <a:lvl5pPr marL="2057400" indent="-228600" algn="l" rtl="0" fontAlgn="base">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pitchFamily="34" charset="0"/>
              </a:defRPr>
            </a:lvl5pPr>
            <a:lvl6pPr marL="2514600" indent="-228600" algn="l" rtl="0" fontAlgn="base">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pitchFamily="34" charset="0"/>
              </a:defRPr>
            </a:lvl6pPr>
            <a:lvl7pPr marL="2971800" indent="-228600" algn="l" rtl="0" fontAlgn="base">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pitchFamily="34" charset="0"/>
              </a:defRPr>
            </a:lvl7pPr>
            <a:lvl8pPr marL="3429000" indent="-228600" algn="l" rtl="0" fontAlgn="base">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pitchFamily="34" charset="0"/>
              </a:defRPr>
            </a:lvl8pPr>
            <a:lvl9pPr marL="3886200" indent="-228600" algn="l" rtl="0" fontAlgn="base">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pitchFamily="34" charset="0"/>
              </a:defRPr>
            </a:lvl9pPr>
          </a:lstStyle>
          <a:p>
            <a:r>
              <a:rPr lang="zh-CN" altLang="en-US" sz="2400" dirty="0" smtClean="0">
                <a:solidFill>
                  <a:srgbClr val="242467"/>
                </a:solidFill>
                <a:latin typeface="微软雅黑"/>
                <a:ea typeface="微软雅黑"/>
                <a:cs typeface="微软雅黑"/>
                <a:sym typeface="+mn-lt"/>
              </a:rPr>
              <a:t>请在此输入正文标题</a:t>
            </a:r>
            <a:endParaRPr lang="zh-CN" altLang="en-US" sz="2400" dirty="0">
              <a:solidFill>
                <a:srgbClr val="242467"/>
              </a:solidFill>
              <a:latin typeface="微软雅黑"/>
              <a:ea typeface="微软雅黑"/>
              <a:cs typeface="微软雅黑"/>
              <a:sym typeface="+mn-lt"/>
            </a:endParaRPr>
          </a:p>
        </p:txBody>
      </p:sp>
      <p:pic>
        <p:nvPicPr>
          <p:cNvPr id="12" name="图片 11" descr="总_名片-07.png"/>
          <p:cNvPicPr>
            <a:picLocks noChangeAspect="1"/>
          </p:cNvPicPr>
          <p:nvPr/>
        </p:nvPicPr>
        <p:blipFill rotWithShape="1">
          <a:blip r:embed="rId4" cstate="print">
            <a:extLst>
              <a:ext uri="{28A0092B-C50C-407E-A947-70E740481C1C}">
                <a14:useLocalDpi xmlns:a14="http://schemas.microsoft.com/office/drawing/2010/main" val="0"/>
              </a:ext>
            </a:extLst>
          </a:blip>
          <a:srcRect l="31658" r="31658"/>
          <a:stretch/>
        </p:blipFill>
        <p:spPr>
          <a:xfrm>
            <a:off x="156246" y="5795661"/>
            <a:ext cx="588269" cy="901918"/>
          </a:xfrm>
          <a:prstGeom prst="rect">
            <a:avLst/>
          </a:prstGeom>
        </p:spPr>
      </p:pic>
      <p:sp>
        <p:nvSpPr>
          <p:cNvPr id="13" name="矩形 12"/>
          <p:cNvSpPr/>
          <p:nvPr/>
        </p:nvSpPr>
        <p:spPr>
          <a:xfrm>
            <a:off x="8420890" y="4359477"/>
            <a:ext cx="3001818" cy="1500481"/>
          </a:xfrm>
          <a:prstGeom prst="rect">
            <a:avLst/>
          </a:prstGeom>
          <a:solidFill>
            <a:srgbClr val="242467"/>
          </a:solidFill>
          <a:ln w="12700">
            <a:noFill/>
          </a:ln>
        </p:spPr>
        <p:txBody>
          <a:bodyPr anchor="ctr"/>
          <a:lstStyle/>
          <a:p>
            <a:pPr algn="ctr"/>
            <a:endParaRPr lang="zh-CN" altLang="zh-CN" dirty="0">
              <a:solidFill>
                <a:srgbClr val="FFFFFF"/>
              </a:solidFill>
              <a:latin typeface="宋体" panose="02010600030101010101" pitchFamily="2" charset="-122"/>
              <a:sym typeface="宋体" panose="02010600030101010101" pitchFamily="2" charset="-122"/>
            </a:endParaRPr>
          </a:p>
        </p:txBody>
      </p:sp>
      <p:sp>
        <p:nvSpPr>
          <p:cNvPr id="14" name="矩形 13"/>
          <p:cNvSpPr/>
          <p:nvPr/>
        </p:nvSpPr>
        <p:spPr>
          <a:xfrm>
            <a:off x="8424737" y="721892"/>
            <a:ext cx="2977445" cy="1552900"/>
          </a:xfrm>
          <a:prstGeom prst="rect">
            <a:avLst/>
          </a:prstGeom>
          <a:solidFill>
            <a:srgbClr val="242467"/>
          </a:solidFill>
          <a:ln w="12700">
            <a:noFill/>
          </a:ln>
        </p:spPr>
        <p:txBody>
          <a:bodyPr anchor="ctr"/>
          <a:lstStyle/>
          <a:p>
            <a:pPr algn="ctr"/>
            <a:endParaRPr lang="zh-CN" altLang="zh-CN" dirty="0">
              <a:solidFill>
                <a:srgbClr val="FFFFFF"/>
              </a:solidFill>
              <a:latin typeface="宋体" panose="02010600030101010101" pitchFamily="2" charset="-122"/>
              <a:sym typeface="宋体" panose="02010600030101010101" pitchFamily="2" charset="-122"/>
            </a:endParaRPr>
          </a:p>
        </p:txBody>
      </p:sp>
      <p:sp>
        <p:nvSpPr>
          <p:cNvPr id="15" name="矩形 42"/>
          <p:cNvSpPr>
            <a:spLocks noChangeArrowheads="1"/>
          </p:cNvSpPr>
          <p:nvPr/>
        </p:nvSpPr>
        <p:spPr bwMode="auto">
          <a:xfrm>
            <a:off x="8412039" y="1857578"/>
            <a:ext cx="2252663"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30000"/>
              </a:lnSpc>
              <a:defRPr/>
            </a:pPr>
            <a:r>
              <a:rPr kumimoji="0" lang="zh-CN" altLang="en-US" sz="1300" b="1" kern="500" dirty="0">
                <a:solidFill>
                  <a:srgbClr val="FFFFFF"/>
                </a:solidFill>
                <a:latin typeface="Heiti SC Light" charset="0"/>
                <a:ea typeface="Heiti SC Light" charset="0"/>
                <a:cs typeface="Heiti SC Light" charset="0"/>
              </a:rPr>
              <a:t>（图片区，添加图片）</a:t>
            </a:r>
            <a:endParaRPr kumimoji="0" lang="en-US" altLang="zh-CN" sz="1300" b="1" kern="500" dirty="0">
              <a:solidFill>
                <a:srgbClr val="FFFFFF"/>
              </a:solidFill>
              <a:latin typeface="Heiti SC Light" charset="0"/>
              <a:ea typeface="Heiti SC Light" charset="0"/>
              <a:cs typeface="Heiti SC Light" charset="0"/>
            </a:endParaRPr>
          </a:p>
        </p:txBody>
      </p:sp>
      <p:sp>
        <p:nvSpPr>
          <p:cNvPr id="16" name="矩形 42"/>
          <p:cNvSpPr>
            <a:spLocks noChangeArrowheads="1"/>
          </p:cNvSpPr>
          <p:nvPr/>
        </p:nvSpPr>
        <p:spPr bwMode="auto">
          <a:xfrm>
            <a:off x="8386878" y="5419655"/>
            <a:ext cx="225425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30000"/>
              </a:lnSpc>
              <a:defRPr/>
            </a:pPr>
            <a:r>
              <a:rPr kumimoji="0" lang="zh-CN" altLang="en-US" sz="1300" b="1" kern="500" dirty="0">
                <a:solidFill>
                  <a:srgbClr val="FFFFFF"/>
                </a:solidFill>
                <a:latin typeface="Heiti SC Light" charset="0"/>
                <a:ea typeface="Heiti SC Light" charset="0"/>
                <a:cs typeface="Heiti SC Light" charset="0"/>
              </a:rPr>
              <a:t>（图片区，添加图片）</a:t>
            </a:r>
            <a:endParaRPr kumimoji="0" lang="en-US" altLang="zh-CN" sz="1300" b="1" kern="500" dirty="0">
              <a:solidFill>
                <a:srgbClr val="FFFFFF"/>
              </a:solidFill>
              <a:latin typeface="Heiti SC Light" charset="0"/>
              <a:ea typeface="Heiti SC Light" charset="0"/>
              <a:cs typeface="Heiti SC Light" charset="0"/>
            </a:endParaRPr>
          </a:p>
        </p:txBody>
      </p:sp>
      <p:sp>
        <p:nvSpPr>
          <p:cNvPr id="17" name="矩形 42"/>
          <p:cNvSpPr>
            <a:spLocks noChangeArrowheads="1"/>
          </p:cNvSpPr>
          <p:nvPr/>
        </p:nvSpPr>
        <p:spPr bwMode="auto">
          <a:xfrm>
            <a:off x="8392268" y="3867097"/>
            <a:ext cx="225425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30000"/>
              </a:lnSpc>
              <a:defRPr/>
            </a:pPr>
            <a:r>
              <a:rPr kumimoji="0" lang="zh-CN" altLang="en-US" sz="1300" b="1" kern="500" dirty="0">
                <a:solidFill>
                  <a:srgbClr val="FFFFFF"/>
                </a:solidFill>
                <a:latin typeface="Heiti SC Light" charset="0"/>
                <a:ea typeface="Heiti SC Light" charset="0"/>
                <a:cs typeface="Heiti SC Light" charset="0"/>
              </a:rPr>
              <a:t>（图片区，添加图片）</a:t>
            </a:r>
            <a:endParaRPr kumimoji="0" lang="en-US" altLang="zh-CN" sz="1300" b="1" kern="500" dirty="0">
              <a:solidFill>
                <a:srgbClr val="FFFFFF"/>
              </a:solidFill>
              <a:latin typeface="Heiti SC Light" charset="0"/>
              <a:ea typeface="Heiti SC Light" charset="0"/>
              <a:cs typeface="Heiti SC Light" charset="0"/>
            </a:endParaRPr>
          </a:p>
        </p:txBody>
      </p:sp>
      <p:sp>
        <p:nvSpPr>
          <p:cNvPr id="18" name="矩形 17"/>
          <p:cNvSpPr/>
          <p:nvPr/>
        </p:nvSpPr>
        <p:spPr>
          <a:xfrm>
            <a:off x="1507260" y="4976267"/>
            <a:ext cx="5266884" cy="792012"/>
          </a:xfrm>
          <a:prstGeom prst="rect">
            <a:avLst/>
          </a:prstGeom>
        </p:spPr>
        <p:txBody>
          <a:bodyPr wrap="square">
            <a:spAutoFit/>
          </a:bodyPr>
          <a:lstStyle/>
          <a:p>
            <a:pPr fontAlgn="auto">
              <a:lnSpc>
                <a:spcPct val="140000"/>
              </a:lnSpc>
              <a:spcBef>
                <a:spcPts val="0"/>
              </a:spcBef>
              <a:spcAft>
                <a:spcPts val="0"/>
              </a:spcAft>
              <a:defRPr/>
            </a:pPr>
            <a:r>
              <a:rPr kumimoji="0" lang="zh-CN" altLang="en-US" sz="1100" dirty="0">
                <a:solidFill>
                  <a:srgbClr val="A6A6A6"/>
                </a:solidFill>
                <a:latin typeface="黑体"/>
                <a:ea typeface="黑体"/>
                <a:cs typeface="黑体"/>
              </a:rPr>
              <a:t>此处添加正文此处添加正文</a:t>
            </a:r>
            <a:r>
              <a:rPr kumimoji="0" lang="zh-CN" altLang="zh-CN" sz="1100" dirty="0">
                <a:solidFill>
                  <a:srgbClr val="A6A6A6"/>
                </a:solidFill>
                <a:latin typeface="黑体"/>
                <a:ea typeface="黑体"/>
                <a:cs typeface="黑体"/>
              </a:rPr>
              <a:t>，</a:t>
            </a:r>
            <a:r>
              <a:rPr kumimoji="0" lang="zh-CN" altLang="en-US" sz="1100" dirty="0">
                <a:solidFill>
                  <a:srgbClr val="A6A6A6"/>
                </a:solidFill>
                <a:latin typeface="黑体"/>
                <a:ea typeface="黑体"/>
                <a:cs typeface="黑体"/>
              </a:rPr>
              <a:t>此处添加正文此处添加正文此处添加正文此处添加</a:t>
            </a:r>
            <a:r>
              <a:rPr kumimoji="0" lang="zh-CN" altLang="en-US" sz="1100" dirty="0" smtClean="0">
                <a:solidFill>
                  <a:srgbClr val="A6A6A6"/>
                </a:solidFill>
                <a:latin typeface="黑体"/>
                <a:ea typeface="黑体"/>
                <a:cs typeface="黑体"/>
              </a:rPr>
              <a:t>正文此处添加正文此处添加正文此处添加正文此处添加正文此处添加正文此处</a:t>
            </a:r>
            <a:r>
              <a:rPr lang="zh-CN" altLang="en-US" sz="1100" dirty="0" smtClean="0">
                <a:solidFill>
                  <a:srgbClr val="A6A6A6"/>
                </a:solidFill>
                <a:latin typeface="黑体"/>
                <a:ea typeface="黑体"/>
                <a:cs typeface="黑体"/>
              </a:rPr>
              <a:t>此处添加正文此处添加正文</a:t>
            </a:r>
            <a:endParaRPr kumimoji="0" lang="en-US" altLang="zh-CN" sz="1100" dirty="0">
              <a:solidFill>
                <a:srgbClr val="A6A6A6"/>
              </a:solidFill>
              <a:latin typeface="黑体"/>
              <a:ea typeface="黑体"/>
              <a:cs typeface="黑体"/>
            </a:endParaRPr>
          </a:p>
        </p:txBody>
      </p:sp>
      <p:sp>
        <p:nvSpPr>
          <p:cNvPr id="20" name="文本框 37"/>
          <p:cNvSpPr txBox="1">
            <a:spLocks noChangeArrowheads="1"/>
          </p:cNvSpPr>
          <p:nvPr/>
        </p:nvSpPr>
        <p:spPr bwMode="auto">
          <a:xfrm>
            <a:off x="1304307" y="4683590"/>
            <a:ext cx="233715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sz="2400">
                <a:solidFill>
                  <a:schemeClr val="tx1"/>
                </a:solidFill>
                <a:latin typeface="Calibri" charset="0"/>
                <a:ea typeface="宋体" charset="0"/>
                <a:cs typeface="宋体" charset="0"/>
              </a:defRPr>
            </a:lvl1pPr>
            <a:lvl2pPr marL="742950" indent="-285750">
              <a:defRPr kumimoji="1" sz="2400">
                <a:solidFill>
                  <a:schemeClr val="tx1"/>
                </a:solidFill>
                <a:latin typeface="Calibri" charset="0"/>
                <a:ea typeface="宋体" charset="0"/>
              </a:defRPr>
            </a:lvl2pPr>
            <a:lvl3pPr marL="1143000" indent="-228600">
              <a:defRPr kumimoji="1" sz="2400">
                <a:solidFill>
                  <a:schemeClr val="tx1"/>
                </a:solidFill>
                <a:latin typeface="Calibri" charset="0"/>
                <a:ea typeface="宋体" charset="0"/>
              </a:defRPr>
            </a:lvl3pPr>
            <a:lvl4pPr marL="1600200" indent="-228600">
              <a:defRPr kumimoji="1" sz="2400">
                <a:solidFill>
                  <a:schemeClr val="tx1"/>
                </a:solidFill>
                <a:latin typeface="Calibri" charset="0"/>
                <a:ea typeface="宋体" charset="0"/>
              </a:defRPr>
            </a:lvl4pPr>
            <a:lvl5pPr marL="2057400" indent="-228600">
              <a:defRPr kumimoji="1" sz="2400">
                <a:solidFill>
                  <a:schemeClr val="tx1"/>
                </a:solidFill>
                <a:latin typeface="Calibri" charset="0"/>
                <a:ea typeface="宋体" charset="0"/>
              </a:defRPr>
            </a:lvl5pPr>
            <a:lvl6pPr marL="2514600" indent="-228600" fontAlgn="base">
              <a:spcBef>
                <a:spcPct val="0"/>
              </a:spcBef>
              <a:spcAft>
                <a:spcPct val="0"/>
              </a:spcAft>
              <a:defRPr kumimoji="1" sz="2400">
                <a:solidFill>
                  <a:schemeClr val="tx1"/>
                </a:solidFill>
                <a:latin typeface="Calibri" charset="0"/>
                <a:ea typeface="宋体" charset="0"/>
              </a:defRPr>
            </a:lvl6pPr>
            <a:lvl7pPr marL="2971800" indent="-228600" fontAlgn="base">
              <a:spcBef>
                <a:spcPct val="0"/>
              </a:spcBef>
              <a:spcAft>
                <a:spcPct val="0"/>
              </a:spcAft>
              <a:defRPr kumimoji="1" sz="2400">
                <a:solidFill>
                  <a:schemeClr val="tx1"/>
                </a:solidFill>
                <a:latin typeface="Calibri" charset="0"/>
                <a:ea typeface="宋体" charset="0"/>
              </a:defRPr>
            </a:lvl7pPr>
            <a:lvl8pPr marL="3429000" indent="-228600" fontAlgn="base">
              <a:spcBef>
                <a:spcPct val="0"/>
              </a:spcBef>
              <a:spcAft>
                <a:spcPct val="0"/>
              </a:spcAft>
              <a:defRPr kumimoji="1" sz="2400">
                <a:solidFill>
                  <a:schemeClr val="tx1"/>
                </a:solidFill>
                <a:latin typeface="Calibri" charset="0"/>
                <a:ea typeface="宋体" charset="0"/>
              </a:defRPr>
            </a:lvl8pPr>
            <a:lvl9pPr marL="3886200" indent="-228600" fontAlgn="base">
              <a:spcBef>
                <a:spcPct val="0"/>
              </a:spcBef>
              <a:spcAft>
                <a:spcPct val="0"/>
              </a:spcAft>
              <a:defRPr kumimoji="1" sz="2400">
                <a:solidFill>
                  <a:schemeClr val="tx1"/>
                </a:solidFill>
                <a:latin typeface="Calibri" charset="0"/>
                <a:ea typeface="宋体" charset="0"/>
              </a:defRPr>
            </a:lvl9pPr>
          </a:lstStyle>
          <a:p>
            <a:pPr algn="ctr"/>
            <a:r>
              <a:rPr kumimoji="0" lang="en-US" altLang="zh-CN" sz="1600" b="1" dirty="0" smtClean="0">
                <a:solidFill>
                  <a:srgbClr val="242467"/>
                </a:solidFill>
                <a:latin typeface="黑体" charset="0"/>
                <a:ea typeface="黑体" charset="0"/>
                <a:cs typeface="黑体" charset="0"/>
              </a:rPr>
              <a:t>3.</a:t>
            </a:r>
            <a:r>
              <a:rPr kumimoji="0" lang="zh-CN" altLang="en-US" sz="1600" b="1" dirty="0" smtClean="0">
                <a:solidFill>
                  <a:srgbClr val="242467"/>
                </a:solidFill>
                <a:latin typeface="黑体" charset="0"/>
                <a:ea typeface="黑体" charset="0"/>
                <a:cs typeface="黑体" charset="0"/>
              </a:rPr>
              <a:t>此处添加标题</a:t>
            </a:r>
            <a:endParaRPr kumimoji="0" lang="en-US" altLang="zh-CN" sz="1600" b="1" dirty="0">
              <a:solidFill>
                <a:srgbClr val="242467"/>
              </a:solidFill>
              <a:latin typeface="Arial" charset="0"/>
              <a:cs typeface="Arial" charset="0"/>
            </a:endParaRPr>
          </a:p>
        </p:txBody>
      </p:sp>
      <p:sp>
        <p:nvSpPr>
          <p:cNvPr id="22" name="矩形 21"/>
          <p:cNvSpPr/>
          <p:nvPr/>
        </p:nvSpPr>
        <p:spPr>
          <a:xfrm>
            <a:off x="1507259" y="3417630"/>
            <a:ext cx="5220703" cy="792012"/>
          </a:xfrm>
          <a:prstGeom prst="rect">
            <a:avLst/>
          </a:prstGeom>
        </p:spPr>
        <p:txBody>
          <a:bodyPr wrap="square">
            <a:spAutoFit/>
          </a:bodyPr>
          <a:lstStyle/>
          <a:p>
            <a:pPr fontAlgn="auto">
              <a:lnSpc>
                <a:spcPct val="140000"/>
              </a:lnSpc>
              <a:spcBef>
                <a:spcPts val="0"/>
              </a:spcBef>
              <a:spcAft>
                <a:spcPts val="0"/>
              </a:spcAft>
              <a:defRPr/>
            </a:pPr>
            <a:r>
              <a:rPr kumimoji="0" lang="zh-CN" altLang="en-US" sz="1100" dirty="0">
                <a:solidFill>
                  <a:schemeClr val="bg1">
                    <a:lumMod val="65000"/>
                  </a:schemeClr>
                </a:solidFill>
                <a:latin typeface="黑体"/>
                <a:ea typeface="黑体"/>
                <a:cs typeface="黑体"/>
              </a:rPr>
              <a:t>此处添加正文此处添加正文</a:t>
            </a:r>
            <a:r>
              <a:rPr kumimoji="0" lang="zh-CN" altLang="zh-CN" sz="1100" dirty="0">
                <a:solidFill>
                  <a:schemeClr val="bg1">
                    <a:lumMod val="65000"/>
                  </a:schemeClr>
                </a:solidFill>
                <a:latin typeface="黑体"/>
                <a:ea typeface="黑体"/>
                <a:cs typeface="黑体"/>
              </a:rPr>
              <a:t>，</a:t>
            </a:r>
            <a:r>
              <a:rPr kumimoji="0" lang="zh-CN" altLang="en-US" sz="1100" dirty="0">
                <a:solidFill>
                  <a:schemeClr val="bg1">
                    <a:lumMod val="65000"/>
                  </a:schemeClr>
                </a:solidFill>
                <a:latin typeface="黑体"/>
                <a:ea typeface="黑体"/>
                <a:cs typeface="黑体"/>
              </a:rPr>
              <a:t>此处添加正文此处添加正文此处添加正文此处添加</a:t>
            </a:r>
            <a:r>
              <a:rPr kumimoji="0" lang="zh-CN" altLang="en-US" sz="1100" dirty="0" smtClean="0">
                <a:solidFill>
                  <a:schemeClr val="bg1">
                    <a:lumMod val="65000"/>
                  </a:schemeClr>
                </a:solidFill>
                <a:latin typeface="黑体"/>
                <a:ea typeface="黑体"/>
                <a:cs typeface="黑体"/>
              </a:rPr>
              <a:t>正文此处添加正文此处添加正文此处添加正文此处添加正文此处添加正文此处</a:t>
            </a:r>
            <a:r>
              <a:rPr lang="zh-CN" altLang="en-US" sz="1100" dirty="0" smtClean="0">
                <a:solidFill>
                  <a:schemeClr val="bg1">
                    <a:lumMod val="65000"/>
                  </a:schemeClr>
                </a:solidFill>
                <a:latin typeface="黑体"/>
                <a:ea typeface="黑体"/>
                <a:cs typeface="黑体"/>
              </a:rPr>
              <a:t>此处添加正文此处添加正文</a:t>
            </a:r>
            <a:endParaRPr kumimoji="0" lang="en-US" altLang="zh-CN" sz="1100" dirty="0">
              <a:solidFill>
                <a:schemeClr val="bg1">
                  <a:lumMod val="65000"/>
                </a:schemeClr>
              </a:solidFill>
              <a:latin typeface="黑体"/>
              <a:ea typeface="黑体"/>
              <a:cs typeface="黑体"/>
            </a:endParaRPr>
          </a:p>
        </p:txBody>
      </p:sp>
      <p:sp>
        <p:nvSpPr>
          <p:cNvPr id="24" name="文本框 37"/>
          <p:cNvSpPr txBox="1">
            <a:spLocks noChangeArrowheads="1"/>
          </p:cNvSpPr>
          <p:nvPr/>
        </p:nvSpPr>
        <p:spPr bwMode="auto">
          <a:xfrm>
            <a:off x="1304307" y="3124953"/>
            <a:ext cx="233715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sz="2400">
                <a:solidFill>
                  <a:schemeClr val="tx1"/>
                </a:solidFill>
                <a:latin typeface="Calibri" charset="0"/>
                <a:ea typeface="宋体" charset="0"/>
                <a:cs typeface="宋体" charset="0"/>
              </a:defRPr>
            </a:lvl1pPr>
            <a:lvl2pPr marL="742950" indent="-285750">
              <a:defRPr kumimoji="1" sz="2400">
                <a:solidFill>
                  <a:schemeClr val="tx1"/>
                </a:solidFill>
                <a:latin typeface="Calibri" charset="0"/>
                <a:ea typeface="宋体" charset="0"/>
              </a:defRPr>
            </a:lvl2pPr>
            <a:lvl3pPr marL="1143000" indent="-228600">
              <a:defRPr kumimoji="1" sz="2400">
                <a:solidFill>
                  <a:schemeClr val="tx1"/>
                </a:solidFill>
                <a:latin typeface="Calibri" charset="0"/>
                <a:ea typeface="宋体" charset="0"/>
              </a:defRPr>
            </a:lvl3pPr>
            <a:lvl4pPr marL="1600200" indent="-228600">
              <a:defRPr kumimoji="1" sz="2400">
                <a:solidFill>
                  <a:schemeClr val="tx1"/>
                </a:solidFill>
                <a:latin typeface="Calibri" charset="0"/>
                <a:ea typeface="宋体" charset="0"/>
              </a:defRPr>
            </a:lvl4pPr>
            <a:lvl5pPr marL="2057400" indent="-228600">
              <a:defRPr kumimoji="1" sz="2400">
                <a:solidFill>
                  <a:schemeClr val="tx1"/>
                </a:solidFill>
                <a:latin typeface="Calibri" charset="0"/>
                <a:ea typeface="宋体" charset="0"/>
              </a:defRPr>
            </a:lvl5pPr>
            <a:lvl6pPr marL="2514600" indent="-228600" fontAlgn="base">
              <a:spcBef>
                <a:spcPct val="0"/>
              </a:spcBef>
              <a:spcAft>
                <a:spcPct val="0"/>
              </a:spcAft>
              <a:defRPr kumimoji="1" sz="2400">
                <a:solidFill>
                  <a:schemeClr val="tx1"/>
                </a:solidFill>
                <a:latin typeface="Calibri" charset="0"/>
                <a:ea typeface="宋体" charset="0"/>
              </a:defRPr>
            </a:lvl6pPr>
            <a:lvl7pPr marL="2971800" indent="-228600" fontAlgn="base">
              <a:spcBef>
                <a:spcPct val="0"/>
              </a:spcBef>
              <a:spcAft>
                <a:spcPct val="0"/>
              </a:spcAft>
              <a:defRPr kumimoji="1" sz="2400">
                <a:solidFill>
                  <a:schemeClr val="tx1"/>
                </a:solidFill>
                <a:latin typeface="Calibri" charset="0"/>
                <a:ea typeface="宋体" charset="0"/>
              </a:defRPr>
            </a:lvl7pPr>
            <a:lvl8pPr marL="3429000" indent="-228600" fontAlgn="base">
              <a:spcBef>
                <a:spcPct val="0"/>
              </a:spcBef>
              <a:spcAft>
                <a:spcPct val="0"/>
              </a:spcAft>
              <a:defRPr kumimoji="1" sz="2400">
                <a:solidFill>
                  <a:schemeClr val="tx1"/>
                </a:solidFill>
                <a:latin typeface="Calibri" charset="0"/>
                <a:ea typeface="宋体" charset="0"/>
              </a:defRPr>
            </a:lvl8pPr>
            <a:lvl9pPr marL="3886200" indent="-228600" fontAlgn="base">
              <a:spcBef>
                <a:spcPct val="0"/>
              </a:spcBef>
              <a:spcAft>
                <a:spcPct val="0"/>
              </a:spcAft>
              <a:defRPr kumimoji="1" sz="2400">
                <a:solidFill>
                  <a:schemeClr val="tx1"/>
                </a:solidFill>
                <a:latin typeface="Calibri" charset="0"/>
                <a:ea typeface="宋体" charset="0"/>
              </a:defRPr>
            </a:lvl9pPr>
          </a:lstStyle>
          <a:p>
            <a:pPr algn="ctr"/>
            <a:r>
              <a:rPr kumimoji="0" lang="en-US" altLang="zh-CN" sz="1600" b="1" dirty="0" smtClean="0">
                <a:solidFill>
                  <a:srgbClr val="242467"/>
                </a:solidFill>
                <a:latin typeface="黑体" charset="0"/>
                <a:ea typeface="黑体" charset="0"/>
                <a:cs typeface="黑体" charset="0"/>
              </a:rPr>
              <a:t>2.</a:t>
            </a:r>
            <a:r>
              <a:rPr kumimoji="0" lang="zh-CN" altLang="en-US" sz="1600" b="1" dirty="0" smtClean="0">
                <a:solidFill>
                  <a:srgbClr val="242467"/>
                </a:solidFill>
                <a:latin typeface="黑体" charset="0"/>
                <a:ea typeface="黑体" charset="0"/>
                <a:cs typeface="黑体" charset="0"/>
              </a:rPr>
              <a:t>此处添加标题</a:t>
            </a:r>
            <a:endParaRPr kumimoji="0" lang="en-US" altLang="zh-CN" sz="1600" b="1" dirty="0">
              <a:solidFill>
                <a:srgbClr val="242467"/>
              </a:solidFill>
              <a:latin typeface="Arial" charset="0"/>
              <a:cs typeface="Arial" charset="0"/>
            </a:endParaRPr>
          </a:p>
        </p:txBody>
      </p:sp>
      <p:sp>
        <p:nvSpPr>
          <p:cNvPr id="26" name="矩形 25"/>
          <p:cNvSpPr/>
          <p:nvPr/>
        </p:nvSpPr>
        <p:spPr>
          <a:xfrm>
            <a:off x="1507259" y="1870539"/>
            <a:ext cx="5289976" cy="792012"/>
          </a:xfrm>
          <a:prstGeom prst="rect">
            <a:avLst/>
          </a:prstGeom>
        </p:spPr>
        <p:txBody>
          <a:bodyPr wrap="square">
            <a:spAutoFit/>
          </a:bodyPr>
          <a:lstStyle/>
          <a:p>
            <a:pPr fontAlgn="auto">
              <a:lnSpc>
                <a:spcPct val="140000"/>
              </a:lnSpc>
              <a:spcBef>
                <a:spcPts val="0"/>
              </a:spcBef>
              <a:spcAft>
                <a:spcPts val="0"/>
              </a:spcAft>
              <a:defRPr/>
            </a:pPr>
            <a:r>
              <a:rPr kumimoji="0" lang="zh-CN" altLang="en-US" sz="1100" dirty="0">
                <a:solidFill>
                  <a:schemeClr val="bg1">
                    <a:lumMod val="65000"/>
                  </a:schemeClr>
                </a:solidFill>
                <a:latin typeface="黑体"/>
                <a:ea typeface="黑体"/>
                <a:cs typeface="黑体"/>
              </a:rPr>
              <a:t>此处添加正文此处添加正文</a:t>
            </a:r>
            <a:r>
              <a:rPr kumimoji="0" lang="zh-CN" altLang="zh-CN" sz="1100" dirty="0">
                <a:solidFill>
                  <a:schemeClr val="bg1">
                    <a:lumMod val="65000"/>
                  </a:schemeClr>
                </a:solidFill>
                <a:latin typeface="黑体"/>
                <a:ea typeface="黑体"/>
                <a:cs typeface="黑体"/>
              </a:rPr>
              <a:t>，</a:t>
            </a:r>
            <a:r>
              <a:rPr kumimoji="0" lang="zh-CN" altLang="en-US" sz="1100" dirty="0">
                <a:solidFill>
                  <a:schemeClr val="bg1">
                    <a:lumMod val="65000"/>
                  </a:schemeClr>
                </a:solidFill>
                <a:latin typeface="黑体"/>
                <a:ea typeface="黑体"/>
                <a:cs typeface="黑体"/>
              </a:rPr>
              <a:t>此处添加正文此处添加正文此处添加正文此处添加</a:t>
            </a:r>
            <a:r>
              <a:rPr kumimoji="0" lang="zh-CN" altLang="en-US" sz="1100" dirty="0" smtClean="0">
                <a:solidFill>
                  <a:schemeClr val="bg1">
                    <a:lumMod val="65000"/>
                  </a:schemeClr>
                </a:solidFill>
                <a:latin typeface="黑体"/>
                <a:ea typeface="黑体"/>
                <a:cs typeface="黑体"/>
              </a:rPr>
              <a:t>正文此处添加正文此处添加正文此处添加正文此处添加正文此处添加正文此处</a:t>
            </a:r>
            <a:r>
              <a:rPr lang="zh-CN" altLang="en-US" sz="1100" dirty="0" smtClean="0">
                <a:solidFill>
                  <a:schemeClr val="bg1">
                    <a:lumMod val="65000"/>
                  </a:schemeClr>
                </a:solidFill>
                <a:latin typeface="黑体"/>
                <a:ea typeface="黑体"/>
                <a:cs typeface="黑体"/>
              </a:rPr>
              <a:t>此处添加正文此处添加正文</a:t>
            </a:r>
            <a:endParaRPr kumimoji="0" lang="en-US" altLang="zh-CN" sz="1100" dirty="0">
              <a:solidFill>
                <a:schemeClr val="bg1">
                  <a:lumMod val="65000"/>
                </a:schemeClr>
              </a:solidFill>
              <a:latin typeface="黑体"/>
              <a:ea typeface="黑体"/>
              <a:cs typeface="黑体"/>
            </a:endParaRPr>
          </a:p>
        </p:txBody>
      </p:sp>
      <p:sp>
        <p:nvSpPr>
          <p:cNvPr id="28" name="文本框 37"/>
          <p:cNvSpPr txBox="1">
            <a:spLocks noChangeArrowheads="1"/>
          </p:cNvSpPr>
          <p:nvPr/>
        </p:nvSpPr>
        <p:spPr bwMode="auto">
          <a:xfrm>
            <a:off x="1304307" y="1577862"/>
            <a:ext cx="233715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sz="2400">
                <a:solidFill>
                  <a:schemeClr val="tx1"/>
                </a:solidFill>
                <a:latin typeface="Calibri" charset="0"/>
                <a:ea typeface="宋体" charset="0"/>
                <a:cs typeface="宋体" charset="0"/>
              </a:defRPr>
            </a:lvl1pPr>
            <a:lvl2pPr marL="742950" indent="-285750">
              <a:defRPr kumimoji="1" sz="2400">
                <a:solidFill>
                  <a:schemeClr val="tx1"/>
                </a:solidFill>
                <a:latin typeface="Calibri" charset="0"/>
                <a:ea typeface="宋体" charset="0"/>
              </a:defRPr>
            </a:lvl2pPr>
            <a:lvl3pPr marL="1143000" indent="-228600">
              <a:defRPr kumimoji="1" sz="2400">
                <a:solidFill>
                  <a:schemeClr val="tx1"/>
                </a:solidFill>
                <a:latin typeface="Calibri" charset="0"/>
                <a:ea typeface="宋体" charset="0"/>
              </a:defRPr>
            </a:lvl3pPr>
            <a:lvl4pPr marL="1600200" indent="-228600">
              <a:defRPr kumimoji="1" sz="2400">
                <a:solidFill>
                  <a:schemeClr val="tx1"/>
                </a:solidFill>
                <a:latin typeface="Calibri" charset="0"/>
                <a:ea typeface="宋体" charset="0"/>
              </a:defRPr>
            </a:lvl4pPr>
            <a:lvl5pPr marL="2057400" indent="-228600">
              <a:defRPr kumimoji="1" sz="2400">
                <a:solidFill>
                  <a:schemeClr val="tx1"/>
                </a:solidFill>
                <a:latin typeface="Calibri" charset="0"/>
                <a:ea typeface="宋体" charset="0"/>
              </a:defRPr>
            </a:lvl5pPr>
            <a:lvl6pPr marL="2514600" indent="-228600" fontAlgn="base">
              <a:spcBef>
                <a:spcPct val="0"/>
              </a:spcBef>
              <a:spcAft>
                <a:spcPct val="0"/>
              </a:spcAft>
              <a:defRPr kumimoji="1" sz="2400">
                <a:solidFill>
                  <a:schemeClr val="tx1"/>
                </a:solidFill>
                <a:latin typeface="Calibri" charset="0"/>
                <a:ea typeface="宋体" charset="0"/>
              </a:defRPr>
            </a:lvl6pPr>
            <a:lvl7pPr marL="2971800" indent="-228600" fontAlgn="base">
              <a:spcBef>
                <a:spcPct val="0"/>
              </a:spcBef>
              <a:spcAft>
                <a:spcPct val="0"/>
              </a:spcAft>
              <a:defRPr kumimoji="1" sz="2400">
                <a:solidFill>
                  <a:schemeClr val="tx1"/>
                </a:solidFill>
                <a:latin typeface="Calibri" charset="0"/>
                <a:ea typeface="宋体" charset="0"/>
              </a:defRPr>
            </a:lvl7pPr>
            <a:lvl8pPr marL="3429000" indent="-228600" fontAlgn="base">
              <a:spcBef>
                <a:spcPct val="0"/>
              </a:spcBef>
              <a:spcAft>
                <a:spcPct val="0"/>
              </a:spcAft>
              <a:defRPr kumimoji="1" sz="2400">
                <a:solidFill>
                  <a:schemeClr val="tx1"/>
                </a:solidFill>
                <a:latin typeface="Calibri" charset="0"/>
                <a:ea typeface="宋体" charset="0"/>
              </a:defRPr>
            </a:lvl8pPr>
            <a:lvl9pPr marL="3886200" indent="-228600" fontAlgn="base">
              <a:spcBef>
                <a:spcPct val="0"/>
              </a:spcBef>
              <a:spcAft>
                <a:spcPct val="0"/>
              </a:spcAft>
              <a:defRPr kumimoji="1" sz="2400">
                <a:solidFill>
                  <a:schemeClr val="tx1"/>
                </a:solidFill>
                <a:latin typeface="Calibri" charset="0"/>
                <a:ea typeface="宋体" charset="0"/>
              </a:defRPr>
            </a:lvl9pPr>
          </a:lstStyle>
          <a:p>
            <a:pPr algn="ctr"/>
            <a:r>
              <a:rPr kumimoji="0" lang="en-US" altLang="zh-CN" sz="1600" b="1" dirty="0" smtClean="0">
                <a:solidFill>
                  <a:srgbClr val="242467"/>
                </a:solidFill>
                <a:latin typeface="黑体" charset="0"/>
                <a:ea typeface="黑体" charset="0"/>
                <a:cs typeface="黑体" charset="0"/>
              </a:rPr>
              <a:t>1.</a:t>
            </a:r>
            <a:r>
              <a:rPr kumimoji="0" lang="zh-CN" altLang="en-US" sz="1600" b="1" dirty="0" smtClean="0">
                <a:solidFill>
                  <a:srgbClr val="242467"/>
                </a:solidFill>
                <a:latin typeface="黑体" charset="0"/>
                <a:ea typeface="黑体" charset="0"/>
                <a:cs typeface="黑体" charset="0"/>
              </a:rPr>
              <a:t>此处添加标题</a:t>
            </a:r>
            <a:endParaRPr kumimoji="0" lang="en-US" altLang="zh-CN" sz="1600" b="1" dirty="0">
              <a:solidFill>
                <a:srgbClr val="242467"/>
              </a:solidFill>
              <a:latin typeface="Arial" charset="0"/>
              <a:cs typeface="Arial" charset="0"/>
            </a:endParaRPr>
          </a:p>
        </p:txBody>
      </p:sp>
      <p:sp>
        <p:nvSpPr>
          <p:cNvPr id="21" name="矩形 20"/>
          <p:cNvSpPr/>
          <p:nvPr/>
        </p:nvSpPr>
        <p:spPr bwMode="auto">
          <a:xfrm>
            <a:off x="0" y="-16931"/>
            <a:ext cx="12192000" cy="98212"/>
          </a:xfrm>
          <a:prstGeom prst="rect">
            <a:avLst/>
          </a:prstGeom>
          <a:solidFill>
            <a:srgbClr val="D04625">
              <a:alpha val="90000"/>
            </a:srgbClr>
          </a:solidFill>
          <a:ln w="9525" cap="flat" cmpd="sng" algn="ctr">
            <a:noFill/>
            <a:prstDash val="solid"/>
            <a:round/>
            <a:headEnd type="none" w="med" len="med"/>
            <a:tailEnd type="none" w="med" len="med"/>
          </a:ln>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extLst>
      <p:ext uri="{BB962C8B-B14F-4D97-AF65-F5344CB8AC3E}">
        <p14:creationId xmlns:p14="http://schemas.microsoft.com/office/powerpoint/2010/main" val="745644156"/>
      </p:ext>
    </p:extLst>
  </p:cSld>
  <p:clrMapOvr>
    <a:masterClrMapping/>
  </p:clrMapOvr>
  <p:transition xmlns:p14="http://schemas.microsoft.com/office/powerpoint/2010/main" spd="slow">
    <p:cover/>
  </p:transition>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 name="图片 75" descr="屏幕快照 2017-12-12 15.05.3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cxnSp>
        <p:nvCxnSpPr>
          <p:cNvPr id="37" name="直线连接符 36"/>
          <p:cNvCxnSpPr/>
          <p:nvPr/>
        </p:nvCxnSpPr>
        <p:spPr>
          <a:xfrm>
            <a:off x="842210" y="6372732"/>
            <a:ext cx="11349790" cy="0"/>
          </a:xfrm>
          <a:prstGeom prst="line">
            <a:avLst/>
          </a:prstGeom>
          <a:ln w="6350" cmpd="sng">
            <a:solidFill>
              <a:srgbClr val="242467"/>
            </a:solidFill>
          </a:ln>
          <a:effectLst/>
        </p:spPr>
        <p:style>
          <a:lnRef idx="2">
            <a:schemeClr val="accent1"/>
          </a:lnRef>
          <a:fillRef idx="0">
            <a:schemeClr val="accent1"/>
          </a:fillRef>
          <a:effectRef idx="1">
            <a:schemeClr val="accent1"/>
          </a:effectRef>
          <a:fontRef idx="minor">
            <a:schemeClr val="tx1"/>
          </a:fontRef>
        </p:style>
      </p:cxnSp>
      <p:sp>
        <p:nvSpPr>
          <p:cNvPr id="8" name="Rectangle 8" descr="e7d195523061f1c0bbd9d495056f6756baae99e8e5eccdb0B69E8BECE2F25FA34DA9A3791886F1952D5C6B90E974387B5DDCCBCEBC70127B5F7576CBB260879D9064EC41CFD6AF7F7958B54E7616B7D1ACFF694983D84E036CA5C963D116D6BCBB983F527A8FA6CBF4F63564EC47E703859A0029F55E108E9305BD5FE3DBF19F78C7112C5963720D958E45A7380416645EC455EB17708694"/>
          <p:cNvSpPr/>
          <p:nvPr/>
        </p:nvSpPr>
        <p:spPr>
          <a:xfrm>
            <a:off x="6669074" y="6437816"/>
            <a:ext cx="5395912" cy="3667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r>
              <a:rPr lang="zh-CN" altLang="en-US" sz="1100" b="1" dirty="0" smtClean="0">
                <a:solidFill>
                  <a:srgbClr val="242467"/>
                </a:solidFill>
                <a:latin typeface="黑体"/>
                <a:ea typeface="黑体"/>
                <a:cs typeface="黑体"/>
              </a:rPr>
              <a:t>0</a:t>
            </a:r>
            <a:r>
              <a:rPr lang="en-US" altLang="zh-CN" sz="1100" b="1" dirty="0" smtClean="0">
                <a:solidFill>
                  <a:srgbClr val="242467"/>
                </a:solidFill>
                <a:latin typeface="黑体"/>
                <a:ea typeface="黑体"/>
                <a:cs typeface="黑体"/>
              </a:rPr>
              <a:t>1</a:t>
            </a:r>
            <a:r>
              <a:rPr lang="zh-CN" altLang="en-US" sz="1100" b="1" dirty="0">
                <a:solidFill>
                  <a:srgbClr val="242467"/>
                </a:solidFill>
                <a:latin typeface="黑体"/>
                <a:ea typeface="黑体"/>
                <a:cs typeface="黑体"/>
              </a:rPr>
              <a:t> </a:t>
            </a:r>
            <a:r>
              <a:rPr kumimoji="0" lang="zh-CN" altLang="en-US" sz="1100" b="1" dirty="0" smtClean="0">
                <a:solidFill>
                  <a:srgbClr val="242467"/>
                </a:solidFill>
                <a:latin typeface="黑体"/>
                <a:ea typeface="黑体"/>
                <a:cs typeface="黑体"/>
              </a:rPr>
              <a:t>标题标题标题 </a:t>
            </a:r>
            <a:r>
              <a:rPr kumimoji="0" lang="en-US" altLang="zh-CN" sz="1100" b="1" dirty="0" smtClean="0">
                <a:solidFill>
                  <a:srgbClr val="242467"/>
                </a:solidFill>
                <a:latin typeface="黑体"/>
                <a:ea typeface="黑体"/>
                <a:cs typeface="黑体"/>
              </a:rPr>
              <a:t>|</a:t>
            </a:r>
            <a:r>
              <a:rPr kumimoji="0" lang="zh-CN" altLang="en-US" sz="1100" b="1" dirty="0" smtClean="0">
                <a:solidFill>
                  <a:srgbClr val="242467"/>
                </a:solidFill>
                <a:latin typeface="黑体"/>
                <a:ea typeface="黑体"/>
                <a:cs typeface="黑体"/>
              </a:rPr>
              <a:t> </a:t>
            </a:r>
            <a:r>
              <a:rPr kumimoji="0" lang="en-US" altLang="zh-CN" sz="1100" b="1" dirty="0" smtClean="0">
                <a:solidFill>
                  <a:srgbClr val="242467"/>
                </a:solidFill>
                <a:latin typeface="黑体"/>
                <a:ea typeface="黑体"/>
                <a:cs typeface="黑体"/>
              </a:rPr>
              <a:t>(2)</a:t>
            </a:r>
            <a:r>
              <a:rPr kumimoji="0" lang="zh-CN" altLang="en-US" sz="1100" b="1" dirty="0" smtClean="0">
                <a:solidFill>
                  <a:srgbClr val="242467"/>
                </a:solidFill>
                <a:latin typeface="黑体"/>
                <a:ea typeface="黑体"/>
                <a:cs typeface="黑体"/>
              </a:rPr>
              <a:t>小标题小标题小标题小标题</a:t>
            </a:r>
            <a:endParaRPr kumimoji="0" lang="zh-CN" altLang="zh-CN" sz="1100" b="1" dirty="0">
              <a:solidFill>
                <a:srgbClr val="242467"/>
              </a:solidFill>
              <a:latin typeface="黑体"/>
              <a:ea typeface="黑体"/>
              <a:cs typeface="黑体"/>
            </a:endParaRPr>
          </a:p>
        </p:txBody>
      </p:sp>
      <p:sp>
        <p:nvSpPr>
          <p:cNvPr id="11" name="文本占位符 24"/>
          <p:cNvSpPr txBox="1">
            <a:spLocks/>
          </p:cNvSpPr>
          <p:nvPr/>
        </p:nvSpPr>
        <p:spPr>
          <a:xfrm>
            <a:off x="836460" y="614035"/>
            <a:ext cx="3817473" cy="416822"/>
          </a:xfrm>
          <a:prstGeom prst="rect">
            <a:avLst/>
          </a:prstGeom>
        </p:spPr>
        <p:txBody>
          <a:bodyPr/>
          <a:lstStyle>
            <a:lvl1pPr marL="228600" indent="-228600" algn="l" rtl="0" fontAlgn="base">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fontAlgn="base">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fontAlgn="base">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fontAlgn="base">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pitchFamily="34" charset="0"/>
              </a:defRPr>
            </a:lvl4pPr>
            <a:lvl5pPr marL="2057400" indent="-228600" algn="l" rtl="0" fontAlgn="base">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pitchFamily="34" charset="0"/>
              </a:defRPr>
            </a:lvl5pPr>
            <a:lvl6pPr marL="2514600" indent="-228600" algn="l" rtl="0" fontAlgn="base">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pitchFamily="34" charset="0"/>
              </a:defRPr>
            </a:lvl6pPr>
            <a:lvl7pPr marL="2971800" indent="-228600" algn="l" rtl="0" fontAlgn="base">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pitchFamily="34" charset="0"/>
              </a:defRPr>
            </a:lvl7pPr>
            <a:lvl8pPr marL="3429000" indent="-228600" algn="l" rtl="0" fontAlgn="base">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pitchFamily="34" charset="0"/>
              </a:defRPr>
            </a:lvl8pPr>
            <a:lvl9pPr marL="3886200" indent="-228600" algn="l" rtl="0" fontAlgn="base">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pitchFamily="34" charset="0"/>
              </a:defRPr>
            </a:lvl9pPr>
          </a:lstStyle>
          <a:p>
            <a:r>
              <a:rPr lang="zh-CN" altLang="en-US" sz="2400" dirty="0" smtClean="0">
                <a:solidFill>
                  <a:srgbClr val="242467"/>
                </a:solidFill>
                <a:latin typeface="微软雅黑"/>
                <a:ea typeface="微软雅黑"/>
                <a:cs typeface="微软雅黑"/>
                <a:sym typeface="+mn-lt"/>
              </a:rPr>
              <a:t>请在此输入正文标题</a:t>
            </a:r>
            <a:endParaRPr lang="zh-CN" altLang="en-US" sz="2400" dirty="0">
              <a:solidFill>
                <a:srgbClr val="242467"/>
              </a:solidFill>
              <a:latin typeface="微软雅黑"/>
              <a:ea typeface="微软雅黑"/>
              <a:cs typeface="微软雅黑"/>
              <a:sym typeface="+mn-lt"/>
            </a:endParaRPr>
          </a:p>
        </p:txBody>
      </p:sp>
      <p:pic>
        <p:nvPicPr>
          <p:cNvPr id="12" name="图片 11" descr="总_名片-07.png"/>
          <p:cNvPicPr>
            <a:picLocks noChangeAspect="1"/>
          </p:cNvPicPr>
          <p:nvPr/>
        </p:nvPicPr>
        <p:blipFill rotWithShape="1">
          <a:blip r:embed="rId3" cstate="print">
            <a:extLst>
              <a:ext uri="{28A0092B-C50C-407E-A947-70E740481C1C}">
                <a14:useLocalDpi xmlns:a14="http://schemas.microsoft.com/office/drawing/2010/main" val="0"/>
              </a:ext>
            </a:extLst>
          </a:blip>
          <a:srcRect l="31658" r="31658"/>
          <a:stretch/>
        </p:blipFill>
        <p:spPr>
          <a:xfrm>
            <a:off x="156246" y="5795661"/>
            <a:ext cx="588269" cy="901918"/>
          </a:xfrm>
          <a:prstGeom prst="rect">
            <a:avLst/>
          </a:prstGeom>
        </p:spPr>
      </p:pic>
      <p:grpSp>
        <p:nvGrpSpPr>
          <p:cNvPr id="13" name="组合 40" descr="e7d195523061f1c02e66e4f24090f95771f2a25398b4c6a397210DEF3B34B42E7CAE3753A3E55670C5C5B393DCCD8D49F265F3A29442F2D10D421F974AABEA3384308323DA72972389F1817D14B0E600852097BE08FED0FC43F9DEFCB9686ABA2F151E8366FD32F457230AE724EAADE31D178942625EFBE7FE009722BA25A6C09395620655084993E5045F7FD56B8CBC"/>
          <p:cNvGrpSpPr>
            <a:grpSpLocks/>
          </p:cNvGrpSpPr>
          <p:nvPr/>
        </p:nvGrpSpPr>
        <p:grpSpPr bwMode="auto">
          <a:xfrm>
            <a:off x="2450182" y="4675271"/>
            <a:ext cx="2260600" cy="800100"/>
            <a:chOff x="1337519" y="4692866"/>
            <a:chExt cx="2378324" cy="842434"/>
          </a:xfrm>
        </p:grpSpPr>
        <p:sp>
          <p:nvSpPr>
            <p:cNvPr id="14" name="矩形 13"/>
            <p:cNvSpPr/>
            <p:nvPr/>
          </p:nvSpPr>
          <p:spPr>
            <a:xfrm>
              <a:off x="1337519" y="5005436"/>
              <a:ext cx="2378324" cy="529864"/>
            </a:xfrm>
            <a:prstGeom prst="rect">
              <a:avLst/>
            </a:prstGeom>
          </p:spPr>
          <p:txBody>
            <a:bodyPr>
              <a:spAutoFit/>
            </a:bodyPr>
            <a:lstStyle/>
            <a:p>
              <a:pPr algn="ctr" fontAlgn="auto">
                <a:lnSpc>
                  <a:spcPct val="130000"/>
                </a:lnSpc>
                <a:spcBef>
                  <a:spcPts val="0"/>
                </a:spcBef>
                <a:spcAft>
                  <a:spcPts val="0"/>
                </a:spcAft>
                <a:defRPr/>
              </a:pPr>
              <a:r>
                <a:rPr kumimoji="0" lang="zh-CN" altLang="en-US" sz="1050" dirty="0">
                  <a:solidFill>
                    <a:srgbClr val="A6A6A6"/>
                  </a:solidFill>
                  <a:latin typeface="黑体"/>
                  <a:ea typeface="黑体"/>
                  <a:cs typeface="黑体"/>
                </a:rPr>
                <a:t>此处添加正文此处添加正文此处添加正文此处添加正文此处添加正文</a:t>
              </a:r>
              <a:endParaRPr kumimoji="0" lang="en-US" altLang="zh-CN" sz="1050" dirty="0">
                <a:solidFill>
                  <a:srgbClr val="A6A6A6"/>
                </a:solidFill>
                <a:latin typeface="黑体"/>
                <a:ea typeface="黑体"/>
                <a:cs typeface="黑体"/>
              </a:endParaRPr>
            </a:p>
          </p:txBody>
        </p:sp>
        <p:sp>
          <p:nvSpPr>
            <p:cNvPr id="15" name="文本框 111"/>
            <p:cNvSpPr txBox="1">
              <a:spLocks noChangeArrowheads="1"/>
            </p:cNvSpPr>
            <p:nvPr/>
          </p:nvSpPr>
          <p:spPr bwMode="auto">
            <a:xfrm>
              <a:off x="1662764" y="4692866"/>
              <a:ext cx="1718827" cy="3561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sz="2400">
                  <a:solidFill>
                    <a:schemeClr val="tx1"/>
                  </a:solidFill>
                  <a:latin typeface="Calibri" charset="0"/>
                  <a:ea typeface="宋体" charset="0"/>
                  <a:cs typeface="宋体" charset="0"/>
                </a:defRPr>
              </a:lvl1pPr>
              <a:lvl2pPr marL="742950" indent="-285750">
                <a:defRPr kumimoji="1" sz="2400">
                  <a:solidFill>
                    <a:schemeClr val="tx1"/>
                  </a:solidFill>
                  <a:latin typeface="Calibri" charset="0"/>
                  <a:ea typeface="宋体" charset="0"/>
                </a:defRPr>
              </a:lvl2pPr>
              <a:lvl3pPr marL="1143000" indent="-228600">
                <a:defRPr kumimoji="1" sz="2400">
                  <a:solidFill>
                    <a:schemeClr val="tx1"/>
                  </a:solidFill>
                  <a:latin typeface="Calibri" charset="0"/>
                  <a:ea typeface="宋体" charset="0"/>
                </a:defRPr>
              </a:lvl3pPr>
              <a:lvl4pPr marL="1600200" indent="-228600">
                <a:defRPr kumimoji="1" sz="2400">
                  <a:solidFill>
                    <a:schemeClr val="tx1"/>
                  </a:solidFill>
                  <a:latin typeface="Calibri" charset="0"/>
                  <a:ea typeface="宋体" charset="0"/>
                </a:defRPr>
              </a:lvl4pPr>
              <a:lvl5pPr marL="2057400" indent="-228600">
                <a:defRPr kumimoji="1" sz="2400">
                  <a:solidFill>
                    <a:schemeClr val="tx1"/>
                  </a:solidFill>
                  <a:latin typeface="Calibri" charset="0"/>
                  <a:ea typeface="宋体" charset="0"/>
                </a:defRPr>
              </a:lvl5pPr>
              <a:lvl6pPr marL="2514600" indent="-228600" fontAlgn="base">
                <a:spcBef>
                  <a:spcPct val="0"/>
                </a:spcBef>
                <a:spcAft>
                  <a:spcPct val="0"/>
                </a:spcAft>
                <a:defRPr kumimoji="1" sz="2400">
                  <a:solidFill>
                    <a:schemeClr val="tx1"/>
                  </a:solidFill>
                  <a:latin typeface="Calibri" charset="0"/>
                  <a:ea typeface="宋体" charset="0"/>
                </a:defRPr>
              </a:lvl6pPr>
              <a:lvl7pPr marL="2971800" indent="-228600" fontAlgn="base">
                <a:spcBef>
                  <a:spcPct val="0"/>
                </a:spcBef>
                <a:spcAft>
                  <a:spcPct val="0"/>
                </a:spcAft>
                <a:defRPr kumimoji="1" sz="2400">
                  <a:solidFill>
                    <a:schemeClr val="tx1"/>
                  </a:solidFill>
                  <a:latin typeface="Calibri" charset="0"/>
                  <a:ea typeface="宋体" charset="0"/>
                </a:defRPr>
              </a:lvl7pPr>
              <a:lvl8pPr marL="3429000" indent="-228600" fontAlgn="base">
                <a:spcBef>
                  <a:spcPct val="0"/>
                </a:spcBef>
                <a:spcAft>
                  <a:spcPct val="0"/>
                </a:spcAft>
                <a:defRPr kumimoji="1" sz="2400">
                  <a:solidFill>
                    <a:schemeClr val="tx1"/>
                  </a:solidFill>
                  <a:latin typeface="Calibri" charset="0"/>
                  <a:ea typeface="宋体" charset="0"/>
                </a:defRPr>
              </a:lvl8pPr>
              <a:lvl9pPr marL="3886200" indent="-228600" fontAlgn="base">
                <a:spcBef>
                  <a:spcPct val="0"/>
                </a:spcBef>
                <a:spcAft>
                  <a:spcPct val="0"/>
                </a:spcAft>
                <a:defRPr kumimoji="1" sz="2400">
                  <a:solidFill>
                    <a:schemeClr val="tx1"/>
                  </a:solidFill>
                  <a:latin typeface="Calibri" charset="0"/>
                  <a:ea typeface="宋体" charset="0"/>
                </a:defRPr>
              </a:lvl9pPr>
            </a:lstStyle>
            <a:p>
              <a:r>
                <a:rPr kumimoji="0" lang="zh-CN" altLang="en-US" sz="1600" b="1">
                  <a:solidFill>
                    <a:srgbClr val="242467"/>
                  </a:solidFill>
                  <a:latin typeface="黑体" charset="0"/>
                  <a:ea typeface="黑体" charset="0"/>
                  <a:cs typeface="黑体" charset="0"/>
                </a:rPr>
                <a:t>此处添加小标题</a:t>
              </a:r>
            </a:p>
          </p:txBody>
        </p:sp>
      </p:grpSp>
      <p:grpSp>
        <p:nvGrpSpPr>
          <p:cNvPr id="16" name="Group 63" descr="e7d195523061f1c02e66e4f24090f95771f2a25398b4c6a397210DEF3B34B42E7CAE3753A3E55670C5C5B393DCCD8D49F265F3A29442F2D10D421F974AABEA3384308323DA72972389F1817D14B0E600852097BE08FED0FC43F9DEFCB9686ABA2F151E8366FD32F457230AE724EAADE31D178942625EFBE7FE009722BA25A6C09395620655084993E5045F7FD56B8CBC"/>
          <p:cNvGrpSpPr/>
          <p:nvPr/>
        </p:nvGrpSpPr>
        <p:grpSpPr>
          <a:xfrm flipV="1">
            <a:off x="3526658" y="3881917"/>
            <a:ext cx="89029" cy="671672"/>
            <a:chOff x="2203450" y="2146300"/>
            <a:chExt cx="93663" cy="706636"/>
          </a:xfrm>
          <a:solidFill>
            <a:srgbClr val="00425A"/>
          </a:solidFill>
        </p:grpSpPr>
        <p:sp>
          <p:nvSpPr>
            <p:cNvPr id="17" name="Rectangle 14"/>
            <p:cNvSpPr>
              <a:spLocks noChangeArrowheads="1"/>
            </p:cNvSpPr>
            <p:nvPr/>
          </p:nvSpPr>
          <p:spPr bwMode="auto">
            <a:xfrm>
              <a:off x="2241550" y="2192337"/>
              <a:ext cx="14288" cy="30163"/>
            </a:xfrm>
            <a:prstGeom prst="rect">
              <a:avLst/>
            </a:prstGeom>
            <a:grpFill/>
            <a:ln w="9525">
              <a:solidFill>
                <a:srgbClr val="000000"/>
              </a:solidFill>
              <a:miter lim="800000"/>
              <a:headEnd/>
              <a:tailEnd/>
            </a:ln>
            <a:extLst/>
          </p:spPr>
          <p:txBody>
            <a:bodyPr/>
            <a:lstStyle/>
            <a:p>
              <a:pPr fontAlgn="auto">
                <a:spcBef>
                  <a:spcPts val="0"/>
                </a:spcBef>
                <a:spcAft>
                  <a:spcPts val="0"/>
                </a:spcAft>
                <a:defRPr/>
              </a:pPr>
              <a:endParaRPr kumimoji="0" lang="en-IN" sz="1351">
                <a:latin typeface="+mn-lt"/>
                <a:ea typeface="+mn-ea"/>
                <a:cs typeface="+mn-cs"/>
              </a:endParaRPr>
            </a:p>
          </p:txBody>
        </p:sp>
        <p:sp>
          <p:nvSpPr>
            <p:cNvPr id="18" name="Oval 15"/>
            <p:cNvSpPr>
              <a:spLocks noChangeArrowheads="1"/>
            </p:cNvSpPr>
            <p:nvPr/>
          </p:nvSpPr>
          <p:spPr bwMode="auto">
            <a:xfrm>
              <a:off x="2203450" y="2146300"/>
              <a:ext cx="93663" cy="90488"/>
            </a:xfrm>
            <a:prstGeom prst="ellipse">
              <a:avLst/>
            </a:prstGeom>
            <a:solidFill>
              <a:srgbClr val="D1301E"/>
            </a:solidFill>
            <a:ln w="9525">
              <a:noFill/>
              <a:round/>
              <a:headEnd/>
              <a:tailEnd/>
            </a:ln>
            <a:extLst/>
          </p:spPr>
          <p:txBody>
            <a:bodyPr/>
            <a:lstStyle/>
            <a:p>
              <a:pPr fontAlgn="auto">
                <a:spcBef>
                  <a:spcPts val="0"/>
                </a:spcBef>
                <a:spcAft>
                  <a:spcPts val="0"/>
                </a:spcAft>
                <a:defRPr/>
              </a:pPr>
              <a:endParaRPr kumimoji="0" lang="en-IN" sz="1351">
                <a:latin typeface="+mn-lt"/>
                <a:ea typeface="+mn-ea"/>
                <a:cs typeface="+mn-cs"/>
              </a:endParaRPr>
            </a:p>
          </p:txBody>
        </p:sp>
        <p:cxnSp>
          <p:nvCxnSpPr>
            <p:cNvPr id="19" name="Straight Connector 57"/>
            <p:cNvCxnSpPr>
              <a:stCxn id="18" idx="4"/>
            </p:cNvCxnSpPr>
            <p:nvPr/>
          </p:nvCxnSpPr>
          <p:spPr>
            <a:xfrm>
              <a:off x="2250282" y="2236788"/>
              <a:ext cx="0" cy="616148"/>
            </a:xfrm>
            <a:prstGeom prst="line">
              <a:avLst/>
            </a:prstGeom>
            <a:grpFill/>
            <a:ln>
              <a:solidFill>
                <a:srgbClr val="D1301E"/>
              </a:solidFill>
              <a:prstDash val="lgDash"/>
            </a:ln>
          </p:spPr>
          <p:style>
            <a:lnRef idx="1">
              <a:schemeClr val="accent1"/>
            </a:lnRef>
            <a:fillRef idx="0">
              <a:schemeClr val="accent1"/>
            </a:fillRef>
            <a:effectRef idx="0">
              <a:schemeClr val="accent1"/>
            </a:effectRef>
            <a:fontRef idx="minor">
              <a:schemeClr val="tx1"/>
            </a:fontRef>
          </p:style>
        </p:cxnSp>
      </p:grpSp>
      <p:grpSp>
        <p:nvGrpSpPr>
          <p:cNvPr id="20" name="Group 63" descr="e7d195523061f1c02e66e4f24090f95771f2a25398b4c6a397210DEF3B34B42E7CAE3753A3E55670C5C5B393DCCD8D49F265F3A29442F2D10D421F974AABEA3384308323DA72972389F1817D14B0E600852097BE08FED0FC43F9DEFCB9686ABA2F151E8366FD32F457230AE724EAADE31D178942625EFBE7FE009722BA25A6C09395620655084993E5045F7FD56B8CBC"/>
          <p:cNvGrpSpPr/>
          <p:nvPr/>
        </p:nvGrpSpPr>
        <p:grpSpPr>
          <a:xfrm flipV="1">
            <a:off x="6912786" y="3814242"/>
            <a:ext cx="89029" cy="671672"/>
            <a:chOff x="2203450" y="2146300"/>
            <a:chExt cx="93663" cy="706636"/>
          </a:xfrm>
          <a:solidFill>
            <a:srgbClr val="00425A"/>
          </a:solidFill>
        </p:grpSpPr>
        <p:sp>
          <p:nvSpPr>
            <p:cNvPr id="21" name="Rectangle 14"/>
            <p:cNvSpPr>
              <a:spLocks noChangeArrowheads="1"/>
            </p:cNvSpPr>
            <p:nvPr/>
          </p:nvSpPr>
          <p:spPr bwMode="auto">
            <a:xfrm>
              <a:off x="2241550" y="2192337"/>
              <a:ext cx="14288" cy="30163"/>
            </a:xfrm>
            <a:prstGeom prst="rect">
              <a:avLst/>
            </a:prstGeom>
            <a:grpFill/>
            <a:ln w="9525">
              <a:solidFill>
                <a:srgbClr val="000000"/>
              </a:solidFill>
              <a:miter lim="800000"/>
              <a:headEnd/>
              <a:tailEnd/>
            </a:ln>
            <a:extLst/>
          </p:spPr>
          <p:txBody>
            <a:bodyPr/>
            <a:lstStyle/>
            <a:p>
              <a:pPr fontAlgn="auto">
                <a:spcBef>
                  <a:spcPts val="0"/>
                </a:spcBef>
                <a:spcAft>
                  <a:spcPts val="0"/>
                </a:spcAft>
                <a:defRPr/>
              </a:pPr>
              <a:endParaRPr kumimoji="0" lang="en-IN" sz="1351">
                <a:latin typeface="+mn-lt"/>
                <a:ea typeface="+mn-ea"/>
                <a:cs typeface="+mn-cs"/>
              </a:endParaRPr>
            </a:p>
          </p:txBody>
        </p:sp>
        <p:sp>
          <p:nvSpPr>
            <p:cNvPr id="22" name="Oval 15"/>
            <p:cNvSpPr>
              <a:spLocks noChangeArrowheads="1"/>
            </p:cNvSpPr>
            <p:nvPr/>
          </p:nvSpPr>
          <p:spPr bwMode="auto">
            <a:xfrm>
              <a:off x="2203450" y="2146300"/>
              <a:ext cx="93663" cy="90488"/>
            </a:xfrm>
            <a:prstGeom prst="ellipse">
              <a:avLst/>
            </a:prstGeom>
            <a:solidFill>
              <a:srgbClr val="D1301E"/>
            </a:solidFill>
            <a:ln w="9525">
              <a:noFill/>
              <a:round/>
              <a:headEnd/>
              <a:tailEnd/>
            </a:ln>
            <a:extLst/>
          </p:spPr>
          <p:txBody>
            <a:bodyPr/>
            <a:lstStyle/>
            <a:p>
              <a:pPr fontAlgn="auto">
                <a:spcBef>
                  <a:spcPts val="0"/>
                </a:spcBef>
                <a:spcAft>
                  <a:spcPts val="0"/>
                </a:spcAft>
                <a:defRPr/>
              </a:pPr>
              <a:endParaRPr kumimoji="0" lang="en-IN" sz="1351">
                <a:latin typeface="+mn-lt"/>
                <a:ea typeface="+mn-ea"/>
                <a:cs typeface="+mn-cs"/>
              </a:endParaRPr>
            </a:p>
          </p:txBody>
        </p:sp>
        <p:cxnSp>
          <p:nvCxnSpPr>
            <p:cNvPr id="23" name="Straight Connector 57"/>
            <p:cNvCxnSpPr>
              <a:stCxn id="22" idx="4"/>
            </p:cNvCxnSpPr>
            <p:nvPr/>
          </p:nvCxnSpPr>
          <p:spPr>
            <a:xfrm>
              <a:off x="2250281" y="2236788"/>
              <a:ext cx="0" cy="616148"/>
            </a:xfrm>
            <a:prstGeom prst="line">
              <a:avLst/>
            </a:prstGeom>
            <a:grpFill/>
            <a:ln>
              <a:solidFill>
                <a:srgbClr val="D1301E"/>
              </a:solidFill>
              <a:prstDash val="lgDash"/>
            </a:ln>
          </p:spPr>
          <p:style>
            <a:lnRef idx="1">
              <a:schemeClr val="accent1"/>
            </a:lnRef>
            <a:fillRef idx="0">
              <a:schemeClr val="accent1"/>
            </a:fillRef>
            <a:effectRef idx="0">
              <a:schemeClr val="accent1"/>
            </a:effectRef>
            <a:fontRef idx="minor">
              <a:schemeClr val="tx1"/>
            </a:fontRef>
          </p:style>
        </p:cxnSp>
      </p:grpSp>
      <p:grpSp>
        <p:nvGrpSpPr>
          <p:cNvPr id="24" name="Group 63" descr="e7d195523061f1c02e66e4f24090f95771f2a25398b4c6a397210DEF3B34B42E7CAE3753A3E55670C5C5B393DCCD8D49F265F3A29442F2D10D421F974AABEA3384308323DA72972389F1817D14B0E600852097BE08FED0FC43F9DEFCB9686ABA2F151E8366FD32F457230AE724EAADE31D178942625EFBE7FE009722BA25A6C09395620655084993E5045F7FD56B8CBC"/>
          <p:cNvGrpSpPr/>
          <p:nvPr/>
        </p:nvGrpSpPr>
        <p:grpSpPr>
          <a:xfrm flipV="1">
            <a:off x="10305705" y="3855097"/>
            <a:ext cx="89029" cy="671672"/>
            <a:chOff x="2203450" y="2146300"/>
            <a:chExt cx="93663" cy="706636"/>
          </a:xfrm>
          <a:solidFill>
            <a:srgbClr val="00425A"/>
          </a:solidFill>
        </p:grpSpPr>
        <p:sp>
          <p:nvSpPr>
            <p:cNvPr id="25" name="Rectangle 14"/>
            <p:cNvSpPr>
              <a:spLocks noChangeArrowheads="1"/>
            </p:cNvSpPr>
            <p:nvPr/>
          </p:nvSpPr>
          <p:spPr bwMode="auto">
            <a:xfrm>
              <a:off x="2241550" y="2192337"/>
              <a:ext cx="14288" cy="30163"/>
            </a:xfrm>
            <a:prstGeom prst="rect">
              <a:avLst/>
            </a:prstGeom>
            <a:grpFill/>
            <a:ln w="9525">
              <a:solidFill>
                <a:srgbClr val="000000"/>
              </a:solidFill>
              <a:miter lim="800000"/>
              <a:headEnd/>
              <a:tailEnd/>
            </a:ln>
            <a:extLst/>
          </p:spPr>
          <p:txBody>
            <a:bodyPr/>
            <a:lstStyle/>
            <a:p>
              <a:pPr fontAlgn="auto">
                <a:spcBef>
                  <a:spcPts val="0"/>
                </a:spcBef>
                <a:spcAft>
                  <a:spcPts val="0"/>
                </a:spcAft>
                <a:defRPr/>
              </a:pPr>
              <a:endParaRPr kumimoji="0" lang="en-IN" sz="1351">
                <a:latin typeface="+mn-lt"/>
                <a:ea typeface="+mn-ea"/>
                <a:cs typeface="+mn-cs"/>
              </a:endParaRPr>
            </a:p>
          </p:txBody>
        </p:sp>
        <p:sp>
          <p:nvSpPr>
            <p:cNvPr id="26" name="Oval 15"/>
            <p:cNvSpPr>
              <a:spLocks noChangeArrowheads="1"/>
            </p:cNvSpPr>
            <p:nvPr/>
          </p:nvSpPr>
          <p:spPr bwMode="auto">
            <a:xfrm>
              <a:off x="2203450" y="2146300"/>
              <a:ext cx="93663" cy="90488"/>
            </a:xfrm>
            <a:prstGeom prst="ellipse">
              <a:avLst/>
            </a:prstGeom>
            <a:solidFill>
              <a:srgbClr val="D1301E"/>
            </a:solidFill>
            <a:ln w="9525">
              <a:noFill/>
              <a:round/>
              <a:headEnd/>
              <a:tailEnd/>
            </a:ln>
            <a:extLst/>
          </p:spPr>
          <p:txBody>
            <a:bodyPr/>
            <a:lstStyle/>
            <a:p>
              <a:pPr fontAlgn="auto">
                <a:spcBef>
                  <a:spcPts val="0"/>
                </a:spcBef>
                <a:spcAft>
                  <a:spcPts val="0"/>
                </a:spcAft>
                <a:defRPr/>
              </a:pPr>
              <a:endParaRPr kumimoji="0" lang="en-IN" sz="1351">
                <a:latin typeface="+mn-lt"/>
                <a:ea typeface="+mn-ea"/>
                <a:cs typeface="+mn-cs"/>
              </a:endParaRPr>
            </a:p>
          </p:txBody>
        </p:sp>
        <p:cxnSp>
          <p:nvCxnSpPr>
            <p:cNvPr id="27" name="Straight Connector 57"/>
            <p:cNvCxnSpPr>
              <a:stCxn id="26" idx="4"/>
            </p:cNvCxnSpPr>
            <p:nvPr/>
          </p:nvCxnSpPr>
          <p:spPr>
            <a:xfrm>
              <a:off x="2250282" y="2236788"/>
              <a:ext cx="0" cy="616148"/>
            </a:xfrm>
            <a:prstGeom prst="line">
              <a:avLst/>
            </a:prstGeom>
            <a:grpFill/>
            <a:ln>
              <a:solidFill>
                <a:srgbClr val="D1301E"/>
              </a:solidFill>
              <a:prstDash val="lgDash"/>
            </a:ln>
          </p:spPr>
          <p:style>
            <a:lnRef idx="1">
              <a:schemeClr val="accent1"/>
            </a:lnRef>
            <a:fillRef idx="0">
              <a:schemeClr val="accent1"/>
            </a:fillRef>
            <a:effectRef idx="0">
              <a:schemeClr val="accent1"/>
            </a:effectRef>
            <a:fontRef idx="minor">
              <a:schemeClr val="tx1"/>
            </a:fontRef>
          </p:style>
        </p:cxnSp>
      </p:grpSp>
      <p:grpSp>
        <p:nvGrpSpPr>
          <p:cNvPr id="28" name="Group 63" descr="e7d195523061f1c02e66e4f24090f95771f2a25398b4c6a397210DEF3B34B42E7CAE3753A3E55670C5C5B393DCCD8D49F265F3A29442F2D10D421F974AABEA3384308323DA72972389F1817D14B0E600B5EC5FA4DF8D17611768C1A3BC0F22DAA0D7A4CBDED32522BB6766461F2FB6C449942C99109D627F5D55C73E1552FA57F9C8FC6928D5D3EE75070FD7294432EA"/>
          <p:cNvGrpSpPr/>
          <p:nvPr/>
        </p:nvGrpSpPr>
        <p:grpSpPr>
          <a:xfrm>
            <a:off x="1827489" y="2769503"/>
            <a:ext cx="89029" cy="671672"/>
            <a:chOff x="2203450" y="2146300"/>
            <a:chExt cx="93663" cy="706636"/>
          </a:xfrm>
          <a:solidFill>
            <a:srgbClr val="00425A"/>
          </a:solidFill>
        </p:grpSpPr>
        <p:sp>
          <p:nvSpPr>
            <p:cNvPr id="29" name="Rectangle 14"/>
            <p:cNvSpPr>
              <a:spLocks noChangeArrowheads="1"/>
            </p:cNvSpPr>
            <p:nvPr/>
          </p:nvSpPr>
          <p:spPr bwMode="auto">
            <a:xfrm>
              <a:off x="2241550" y="2192337"/>
              <a:ext cx="14288" cy="30163"/>
            </a:xfrm>
            <a:prstGeom prst="rect">
              <a:avLst/>
            </a:prstGeom>
            <a:grpFill/>
            <a:ln w="9525">
              <a:noFill/>
              <a:miter lim="800000"/>
              <a:headEnd/>
              <a:tailEnd/>
            </a:ln>
            <a:extLst/>
          </p:spPr>
          <p:txBody>
            <a:bodyPr/>
            <a:lstStyle/>
            <a:p>
              <a:pPr fontAlgn="auto">
                <a:spcBef>
                  <a:spcPts val="0"/>
                </a:spcBef>
                <a:spcAft>
                  <a:spcPts val="0"/>
                </a:spcAft>
                <a:defRPr/>
              </a:pPr>
              <a:endParaRPr kumimoji="0" lang="en-IN" sz="1351">
                <a:latin typeface="+mn-lt"/>
                <a:ea typeface="+mn-ea"/>
                <a:cs typeface="+mn-cs"/>
              </a:endParaRPr>
            </a:p>
          </p:txBody>
        </p:sp>
        <p:sp>
          <p:nvSpPr>
            <p:cNvPr id="30" name="Oval 15"/>
            <p:cNvSpPr>
              <a:spLocks noChangeArrowheads="1"/>
            </p:cNvSpPr>
            <p:nvPr/>
          </p:nvSpPr>
          <p:spPr bwMode="auto">
            <a:xfrm>
              <a:off x="2203450" y="2146300"/>
              <a:ext cx="93663" cy="90488"/>
            </a:xfrm>
            <a:prstGeom prst="ellipse">
              <a:avLst/>
            </a:prstGeom>
            <a:solidFill>
              <a:srgbClr val="D1301E"/>
            </a:solidFill>
            <a:ln w="9525">
              <a:noFill/>
              <a:round/>
              <a:headEnd/>
              <a:tailEnd/>
            </a:ln>
            <a:extLst/>
          </p:spPr>
          <p:txBody>
            <a:bodyPr/>
            <a:lstStyle/>
            <a:p>
              <a:pPr fontAlgn="auto">
                <a:spcBef>
                  <a:spcPts val="0"/>
                </a:spcBef>
                <a:spcAft>
                  <a:spcPts val="0"/>
                </a:spcAft>
                <a:defRPr/>
              </a:pPr>
              <a:endParaRPr kumimoji="0" lang="en-IN" sz="1351">
                <a:latin typeface="+mn-lt"/>
                <a:ea typeface="+mn-ea"/>
                <a:cs typeface="+mn-cs"/>
              </a:endParaRPr>
            </a:p>
          </p:txBody>
        </p:sp>
        <p:cxnSp>
          <p:nvCxnSpPr>
            <p:cNvPr id="31" name="Straight Connector 57"/>
            <p:cNvCxnSpPr>
              <a:stCxn id="30" idx="4"/>
            </p:cNvCxnSpPr>
            <p:nvPr/>
          </p:nvCxnSpPr>
          <p:spPr>
            <a:xfrm>
              <a:off x="2250282" y="2236788"/>
              <a:ext cx="0" cy="616148"/>
            </a:xfrm>
            <a:prstGeom prst="line">
              <a:avLst/>
            </a:prstGeom>
            <a:grpFill/>
            <a:ln>
              <a:solidFill>
                <a:srgbClr val="D1301E"/>
              </a:solidFill>
              <a:prstDash val="lgDash"/>
            </a:ln>
          </p:spPr>
          <p:style>
            <a:lnRef idx="1">
              <a:schemeClr val="accent1"/>
            </a:lnRef>
            <a:fillRef idx="0">
              <a:schemeClr val="accent1"/>
            </a:fillRef>
            <a:effectRef idx="0">
              <a:schemeClr val="accent1"/>
            </a:effectRef>
            <a:fontRef idx="minor">
              <a:schemeClr val="tx1"/>
            </a:fontRef>
          </p:style>
        </p:cxnSp>
      </p:grpSp>
      <p:grpSp>
        <p:nvGrpSpPr>
          <p:cNvPr id="32" name="Group 63" descr="e7d195523061f1c02e66e4f24090f95771f2a25398b4c6a397210DEF3B34B42E7CAE3753A3E55670C5C5B393DCCD8D49F265F3A29442F2D10D421F974AABEA3384308323DA72972389F1817D14B0E600B5EC5FA4DF8D17611768C1A3BC0F22DAA0D7A4CBDED32522BB6766461F2FB6C449942C99109D627F5D55C73E1552FA57F9C8FC6928D5D3EE75070FD7294432EA"/>
          <p:cNvGrpSpPr/>
          <p:nvPr/>
        </p:nvGrpSpPr>
        <p:grpSpPr>
          <a:xfrm>
            <a:off x="5216674" y="2827685"/>
            <a:ext cx="89029" cy="671672"/>
            <a:chOff x="2203450" y="2146300"/>
            <a:chExt cx="93663" cy="706636"/>
          </a:xfrm>
          <a:solidFill>
            <a:srgbClr val="00425A"/>
          </a:solidFill>
        </p:grpSpPr>
        <p:sp>
          <p:nvSpPr>
            <p:cNvPr id="33" name="Rectangle 14"/>
            <p:cNvSpPr>
              <a:spLocks noChangeArrowheads="1"/>
            </p:cNvSpPr>
            <p:nvPr/>
          </p:nvSpPr>
          <p:spPr bwMode="auto">
            <a:xfrm>
              <a:off x="2241550" y="2192337"/>
              <a:ext cx="14288" cy="30163"/>
            </a:xfrm>
            <a:prstGeom prst="rect">
              <a:avLst/>
            </a:prstGeom>
            <a:grpFill/>
            <a:ln w="9525">
              <a:solidFill>
                <a:srgbClr val="000000"/>
              </a:solidFill>
              <a:miter lim="800000"/>
              <a:headEnd/>
              <a:tailEnd/>
            </a:ln>
            <a:extLst/>
          </p:spPr>
          <p:txBody>
            <a:bodyPr/>
            <a:lstStyle/>
            <a:p>
              <a:pPr fontAlgn="auto">
                <a:spcBef>
                  <a:spcPts val="0"/>
                </a:spcBef>
                <a:spcAft>
                  <a:spcPts val="0"/>
                </a:spcAft>
                <a:defRPr/>
              </a:pPr>
              <a:endParaRPr kumimoji="0" lang="en-IN" sz="1351">
                <a:latin typeface="+mn-lt"/>
                <a:ea typeface="+mn-ea"/>
                <a:cs typeface="+mn-cs"/>
              </a:endParaRPr>
            </a:p>
          </p:txBody>
        </p:sp>
        <p:sp>
          <p:nvSpPr>
            <p:cNvPr id="34" name="Oval 15"/>
            <p:cNvSpPr>
              <a:spLocks noChangeArrowheads="1"/>
            </p:cNvSpPr>
            <p:nvPr/>
          </p:nvSpPr>
          <p:spPr bwMode="auto">
            <a:xfrm>
              <a:off x="2203450" y="2146300"/>
              <a:ext cx="93663" cy="90488"/>
            </a:xfrm>
            <a:prstGeom prst="ellipse">
              <a:avLst/>
            </a:prstGeom>
            <a:solidFill>
              <a:srgbClr val="D1301E"/>
            </a:solidFill>
            <a:ln w="9525">
              <a:noFill/>
              <a:round/>
              <a:headEnd/>
              <a:tailEnd/>
            </a:ln>
            <a:extLst/>
          </p:spPr>
          <p:txBody>
            <a:bodyPr/>
            <a:lstStyle/>
            <a:p>
              <a:pPr fontAlgn="auto">
                <a:spcBef>
                  <a:spcPts val="0"/>
                </a:spcBef>
                <a:spcAft>
                  <a:spcPts val="0"/>
                </a:spcAft>
                <a:defRPr/>
              </a:pPr>
              <a:endParaRPr kumimoji="0" lang="en-IN" sz="1351">
                <a:latin typeface="+mn-lt"/>
                <a:ea typeface="+mn-ea"/>
                <a:cs typeface="+mn-cs"/>
              </a:endParaRPr>
            </a:p>
          </p:txBody>
        </p:sp>
        <p:cxnSp>
          <p:nvCxnSpPr>
            <p:cNvPr id="35" name="Straight Connector 57"/>
            <p:cNvCxnSpPr>
              <a:stCxn id="34" idx="4"/>
            </p:cNvCxnSpPr>
            <p:nvPr/>
          </p:nvCxnSpPr>
          <p:spPr>
            <a:xfrm>
              <a:off x="2250282" y="2236788"/>
              <a:ext cx="0" cy="616148"/>
            </a:xfrm>
            <a:prstGeom prst="line">
              <a:avLst/>
            </a:prstGeom>
            <a:grpFill/>
            <a:ln>
              <a:solidFill>
                <a:srgbClr val="D1301E"/>
              </a:solidFill>
              <a:prstDash val="lgDash"/>
            </a:ln>
          </p:spPr>
          <p:style>
            <a:lnRef idx="1">
              <a:schemeClr val="accent1"/>
            </a:lnRef>
            <a:fillRef idx="0">
              <a:schemeClr val="accent1"/>
            </a:fillRef>
            <a:effectRef idx="0">
              <a:schemeClr val="accent1"/>
            </a:effectRef>
            <a:fontRef idx="minor">
              <a:schemeClr val="tx1"/>
            </a:fontRef>
          </p:style>
        </p:cxnSp>
      </p:grpSp>
      <p:grpSp>
        <p:nvGrpSpPr>
          <p:cNvPr id="36" name="Group 63" descr="e7d195523061f1c02e66e4f24090f95771f2a25398b4c6a397210DEF3B34B42E7CAE3753A3E55670C5C5B393DCCD8D49F265F3A29442F2D10D421F974AABEA3384308323DA72972389F1817D14B0E600B5EC5FA4DF8D17611768C1A3BC0F22DAA0D7A4CBDED32522BB6766461F2FB6C449942C99109D627F5D55C73E1552FA57F9C8FC6928D5D3EE75070FD7294432EA"/>
          <p:cNvGrpSpPr/>
          <p:nvPr/>
        </p:nvGrpSpPr>
        <p:grpSpPr>
          <a:xfrm>
            <a:off x="8615742" y="2800591"/>
            <a:ext cx="89029" cy="671672"/>
            <a:chOff x="2203450" y="2146300"/>
            <a:chExt cx="93663" cy="706636"/>
          </a:xfrm>
          <a:solidFill>
            <a:srgbClr val="00425A"/>
          </a:solidFill>
        </p:grpSpPr>
        <p:sp>
          <p:nvSpPr>
            <p:cNvPr id="38" name="Rectangle 14"/>
            <p:cNvSpPr>
              <a:spLocks noChangeArrowheads="1"/>
            </p:cNvSpPr>
            <p:nvPr/>
          </p:nvSpPr>
          <p:spPr bwMode="auto">
            <a:xfrm>
              <a:off x="2241550" y="2192337"/>
              <a:ext cx="14288" cy="30163"/>
            </a:xfrm>
            <a:prstGeom prst="rect">
              <a:avLst/>
            </a:prstGeom>
            <a:grpFill/>
            <a:ln w="9525">
              <a:solidFill>
                <a:srgbClr val="000000"/>
              </a:solidFill>
              <a:miter lim="800000"/>
              <a:headEnd/>
              <a:tailEnd/>
            </a:ln>
            <a:extLst/>
          </p:spPr>
          <p:txBody>
            <a:bodyPr/>
            <a:lstStyle/>
            <a:p>
              <a:pPr fontAlgn="auto">
                <a:spcBef>
                  <a:spcPts val="0"/>
                </a:spcBef>
                <a:spcAft>
                  <a:spcPts val="0"/>
                </a:spcAft>
                <a:defRPr/>
              </a:pPr>
              <a:endParaRPr kumimoji="0" lang="en-IN" sz="1351">
                <a:latin typeface="+mn-lt"/>
                <a:ea typeface="+mn-ea"/>
                <a:cs typeface="+mn-cs"/>
              </a:endParaRPr>
            </a:p>
          </p:txBody>
        </p:sp>
        <p:sp>
          <p:nvSpPr>
            <p:cNvPr id="39" name="Oval 15"/>
            <p:cNvSpPr>
              <a:spLocks noChangeArrowheads="1"/>
            </p:cNvSpPr>
            <p:nvPr/>
          </p:nvSpPr>
          <p:spPr bwMode="auto">
            <a:xfrm>
              <a:off x="2203450" y="2146300"/>
              <a:ext cx="93663" cy="90488"/>
            </a:xfrm>
            <a:prstGeom prst="ellipse">
              <a:avLst/>
            </a:prstGeom>
            <a:solidFill>
              <a:srgbClr val="D1301E"/>
            </a:solidFill>
            <a:ln w="9525">
              <a:noFill/>
              <a:round/>
              <a:headEnd/>
              <a:tailEnd/>
            </a:ln>
            <a:extLst/>
          </p:spPr>
          <p:txBody>
            <a:bodyPr/>
            <a:lstStyle/>
            <a:p>
              <a:pPr fontAlgn="auto">
                <a:spcBef>
                  <a:spcPts val="0"/>
                </a:spcBef>
                <a:spcAft>
                  <a:spcPts val="0"/>
                </a:spcAft>
                <a:defRPr/>
              </a:pPr>
              <a:endParaRPr kumimoji="0" lang="en-IN" sz="1351">
                <a:latin typeface="+mn-lt"/>
                <a:ea typeface="+mn-ea"/>
                <a:cs typeface="+mn-cs"/>
              </a:endParaRPr>
            </a:p>
          </p:txBody>
        </p:sp>
        <p:cxnSp>
          <p:nvCxnSpPr>
            <p:cNvPr id="40" name="Straight Connector 57"/>
            <p:cNvCxnSpPr>
              <a:stCxn id="39" idx="4"/>
            </p:cNvCxnSpPr>
            <p:nvPr/>
          </p:nvCxnSpPr>
          <p:spPr>
            <a:xfrm>
              <a:off x="2250282" y="2236788"/>
              <a:ext cx="0" cy="616148"/>
            </a:xfrm>
            <a:prstGeom prst="line">
              <a:avLst/>
            </a:prstGeom>
            <a:grpFill/>
            <a:ln>
              <a:solidFill>
                <a:srgbClr val="D1301E"/>
              </a:solidFill>
              <a:prstDash val="lgDash"/>
            </a:ln>
          </p:spPr>
          <p:style>
            <a:lnRef idx="1">
              <a:schemeClr val="accent1"/>
            </a:lnRef>
            <a:fillRef idx="0">
              <a:schemeClr val="accent1"/>
            </a:fillRef>
            <a:effectRef idx="0">
              <a:schemeClr val="accent1"/>
            </a:effectRef>
            <a:fontRef idx="minor">
              <a:schemeClr val="tx1"/>
            </a:fontRef>
          </p:style>
        </p:cxnSp>
      </p:grpSp>
      <p:grpSp>
        <p:nvGrpSpPr>
          <p:cNvPr id="43" name="组合 29" descr="e7d195523061f1c02e66e4f24090f95771f2a25398b4c6a397210DEF3B34B42E7CAE3753A3E55670C5C5B393DCCD8D49F265F3A29442F2D10D421F974AABEA3384308323DA72972389F1817D14B0E600852097BE08FED0FC43F9DEFCB9686ABA2F151E8366FD32F457230AE724EAADE31D178942625EFBE7FE009722BA25A6C09395620655084993E5045F7FD56B8CBC"/>
          <p:cNvGrpSpPr>
            <a:grpSpLocks/>
          </p:cNvGrpSpPr>
          <p:nvPr/>
        </p:nvGrpSpPr>
        <p:grpSpPr bwMode="auto">
          <a:xfrm>
            <a:off x="1513557" y="3357646"/>
            <a:ext cx="723900" cy="560388"/>
            <a:chOff x="2146365" y="3957802"/>
            <a:chExt cx="760631" cy="590088"/>
          </a:xfrm>
        </p:grpSpPr>
        <p:sp>
          <p:nvSpPr>
            <p:cNvPr id="44" name="椭圆 43"/>
            <p:cNvSpPr/>
            <p:nvPr/>
          </p:nvSpPr>
          <p:spPr>
            <a:xfrm>
              <a:off x="2231435" y="3957802"/>
              <a:ext cx="590490" cy="590088"/>
            </a:xfrm>
            <a:prstGeom prst="ellipse">
              <a:avLst/>
            </a:prstGeom>
            <a:solidFill>
              <a:srgbClr val="D1301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CN" altLang="en-US"/>
            </a:p>
          </p:txBody>
        </p:sp>
        <p:sp>
          <p:nvSpPr>
            <p:cNvPr id="45" name="TextBox 5" descr="e7d195523061f1c02e66e4f24090f95771f2a25398b4c6a397210DEF3B34B42E7CAE3753A3E55670C5C5B393DCCD8D49F265F3A29442F2D10D421F974AABEA3384308323DA72972389F1817D14B0E600B5EC5FA4DF8D17611768C1A3BC0F22DAA0D7A4CBDED32522BB6766461F2FB6C449942C99109D627F5D55C73E1552FA57F9C8FC6928D5D3EE75070FD7294432EA"/>
            <p:cNvSpPr txBox="1">
              <a:spLocks noChangeArrowheads="1"/>
            </p:cNvSpPr>
            <p:nvPr/>
          </p:nvSpPr>
          <p:spPr bwMode="auto">
            <a:xfrm>
              <a:off x="2146365" y="4068180"/>
              <a:ext cx="7606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a:solidFill>
                    <a:schemeClr val="tx1"/>
                  </a:solidFill>
                  <a:latin typeface="Calibri" charset="0"/>
                  <a:ea typeface="宋体" charset="0"/>
                  <a:cs typeface="宋体" charset="0"/>
                </a:defRPr>
              </a:lvl1pPr>
              <a:lvl2pPr marL="742950" indent="-285750">
                <a:defRPr kumimoji="1" sz="2400">
                  <a:solidFill>
                    <a:schemeClr val="tx1"/>
                  </a:solidFill>
                  <a:latin typeface="Calibri" charset="0"/>
                  <a:ea typeface="宋体" charset="0"/>
                </a:defRPr>
              </a:lvl2pPr>
              <a:lvl3pPr marL="1143000" indent="-228600">
                <a:defRPr kumimoji="1" sz="2400">
                  <a:solidFill>
                    <a:schemeClr val="tx1"/>
                  </a:solidFill>
                  <a:latin typeface="Calibri" charset="0"/>
                  <a:ea typeface="宋体" charset="0"/>
                </a:defRPr>
              </a:lvl3pPr>
              <a:lvl4pPr marL="1600200" indent="-228600">
                <a:defRPr kumimoji="1" sz="2400">
                  <a:solidFill>
                    <a:schemeClr val="tx1"/>
                  </a:solidFill>
                  <a:latin typeface="Calibri" charset="0"/>
                  <a:ea typeface="宋体" charset="0"/>
                </a:defRPr>
              </a:lvl4pPr>
              <a:lvl5pPr marL="2057400" indent="-228600">
                <a:defRPr kumimoji="1" sz="2400">
                  <a:solidFill>
                    <a:schemeClr val="tx1"/>
                  </a:solidFill>
                  <a:latin typeface="Calibri" charset="0"/>
                  <a:ea typeface="宋体" charset="0"/>
                </a:defRPr>
              </a:lvl5pPr>
              <a:lvl6pPr marL="2514600" indent="-228600" fontAlgn="base">
                <a:spcBef>
                  <a:spcPct val="0"/>
                </a:spcBef>
                <a:spcAft>
                  <a:spcPct val="0"/>
                </a:spcAft>
                <a:defRPr kumimoji="1" sz="2400">
                  <a:solidFill>
                    <a:schemeClr val="tx1"/>
                  </a:solidFill>
                  <a:latin typeface="Calibri" charset="0"/>
                  <a:ea typeface="宋体" charset="0"/>
                </a:defRPr>
              </a:lvl6pPr>
              <a:lvl7pPr marL="2971800" indent="-228600" fontAlgn="base">
                <a:spcBef>
                  <a:spcPct val="0"/>
                </a:spcBef>
                <a:spcAft>
                  <a:spcPct val="0"/>
                </a:spcAft>
                <a:defRPr kumimoji="1" sz="2400">
                  <a:solidFill>
                    <a:schemeClr val="tx1"/>
                  </a:solidFill>
                  <a:latin typeface="Calibri" charset="0"/>
                  <a:ea typeface="宋体" charset="0"/>
                </a:defRPr>
              </a:lvl7pPr>
              <a:lvl8pPr marL="3429000" indent="-228600" fontAlgn="base">
                <a:spcBef>
                  <a:spcPct val="0"/>
                </a:spcBef>
                <a:spcAft>
                  <a:spcPct val="0"/>
                </a:spcAft>
                <a:defRPr kumimoji="1" sz="2400">
                  <a:solidFill>
                    <a:schemeClr val="tx1"/>
                  </a:solidFill>
                  <a:latin typeface="Calibri" charset="0"/>
                  <a:ea typeface="宋体" charset="0"/>
                </a:defRPr>
              </a:lvl8pPr>
              <a:lvl9pPr marL="3886200" indent="-228600" fontAlgn="base">
                <a:spcBef>
                  <a:spcPct val="0"/>
                </a:spcBef>
                <a:spcAft>
                  <a:spcPct val="0"/>
                </a:spcAft>
                <a:defRPr kumimoji="1" sz="2400">
                  <a:solidFill>
                    <a:schemeClr val="tx1"/>
                  </a:solidFill>
                  <a:latin typeface="Calibri" charset="0"/>
                  <a:ea typeface="宋体" charset="0"/>
                </a:defRPr>
              </a:lvl9pPr>
            </a:lstStyle>
            <a:p>
              <a:pPr algn="ctr"/>
              <a:r>
                <a:rPr kumimoji="0" lang="en-GB" altLang="zh-CN" sz="1800" b="1">
                  <a:solidFill>
                    <a:schemeClr val="bg1"/>
                  </a:solidFill>
                  <a:latin typeface="Arial" charset="0"/>
                  <a:cs typeface="Arial" charset="0"/>
                </a:rPr>
                <a:t>01</a:t>
              </a:r>
              <a:endParaRPr kumimoji="0" lang="zh-CN" sz="1800" b="1">
                <a:solidFill>
                  <a:schemeClr val="bg1"/>
                </a:solidFill>
                <a:latin typeface="Arial" charset="0"/>
                <a:cs typeface="Arial" charset="0"/>
              </a:endParaRPr>
            </a:p>
          </p:txBody>
        </p:sp>
      </p:grpSp>
      <p:grpSp>
        <p:nvGrpSpPr>
          <p:cNvPr id="46" name="组合 30" descr="e7d195523061f1c02e66e4f24090f95771f2a25398b4c6a397210DEF3B34B42E7CAE3753A3E55670C5C5B393DCCD8D49F265F3A29442F2D10D421F974AABEA3384308323DA72972389F1817D14B0E600852097BE08FED0FC43F9DEFCB9686ABA2F151E8366FD32F457230AE724EAADE31D178942625EFBE7FE009722BA25A6C09395620655084993E5045F7FD56B8CBC"/>
          <p:cNvGrpSpPr>
            <a:grpSpLocks/>
          </p:cNvGrpSpPr>
          <p:nvPr/>
        </p:nvGrpSpPr>
        <p:grpSpPr bwMode="auto">
          <a:xfrm>
            <a:off x="3207419" y="3357646"/>
            <a:ext cx="723900" cy="560388"/>
            <a:chOff x="2146365" y="3957802"/>
            <a:chExt cx="760631" cy="590088"/>
          </a:xfrm>
        </p:grpSpPr>
        <p:sp>
          <p:nvSpPr>
            <p:cNvPr id="47" name="椭圆 46"/>
            <p:cNvSpPr/>
            <p:nvPr/>
          </p:nvSpPr>
          <p:spPr>
            <a:xfrm>
              <a:off x="2231436" y="3957802"/>
              <a:ext cx="590490" cy="590088"/>
            </a:xfrm>
            <a:prstGeom prst="ellipse">
              <a:avLst/>
            </a:prstGeom>
            <a:solidFill>
              <a:srgbClr val="D1301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CN" altLang="en-US"/>
            </a:p>
          </p:txBody>
        </p:sp>
        <p:sp>
          <p:nvSpPr>
            <p:cNvPr id="48" name="TextBox 5" descr="e7d195523061f1c02e66e4f24090f95771f2a25398b4c6a397210DEF3B34B42E7CAE3753A3E55670C5C5B393DCCD8D49F265F3A29442F2D10D421F974AABEA3384308323DA72972389F1817D14B0E600B5EC5FA4DF8D17611768C1A3BC0F22DAA0D7A4CBDED32522BB6766461F2FB6C449942C99109D627F5D55C73E1552FA57F9C8FC6928D5D3EE75070FD7294432EA"/>
            <p:cNvSpPr txBox="1">
              <a:spLocks noChangeArrowheads="1"/>
            </p:cNvSpPr>
            <p:nvPr/>
          </p:nvSpPr>
          <p:spPr bwMode="auto">
            <a:xfrm>
              <a:off x="2146365" y="4068180"/>
              <a:ext cx="7606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a:solidFill>
                    <a:schemeClr val="tx1"/>
                  </a:solidFill>
                  <a:latin typeface="Calibri" charset="0"/>
                  <a:ea typeface="宋体" charset="0"/>
                  <a:cs typeface="宋体" charset="0"/>
                </a:defRPr>
              </a:lvl1pPr>
              <a:lvl2pPr marL="742950" indent="-285750">
                <a:defRPr kumimoji="1" sz="2400">
                  <a:solidFill>
                    <a:schemeClr val="tx1"/>
                  </a:solidFill>
                  <a:latin typeface="Calibri" charset="0"/>
                  <a:ea typeface="宋体" charset="0"/>
                </a:defRPr>
              </a:lvl2pPr>
              <a:lvl3pPr marL="1143000" indent="-228600">
                <a:defRPr kumimoji="1" sz="2400">
                  <a:solidFill>
                    <a:schemeClr val="tx1"/>
                  </a:solidFill>
                  <a:latin typeface="Calibri" charset="0"/>
                  <a:ea typeface="宋体" charset="0"/>
                </a:defRPr>
              </a:lvl3pPr>
              <a:lvl4pPr marL="1600200" indent="-228600">
                <a:defRPr kumimoji="1" sz="2400">
                  <a:solidFill>
                    <a:schemeClr val="tx1"/>
                  </a:solidFill>
                  <a:latin typeface="Calibri" charset="0"/>
                  <a:ea typeface="宋体" charset="0"/>
                </a:defRPr>
              </a:lvl4pPr>
              <a:lvl5pPr marL="2057400" indent="-228600">
                <a:defRPr kumimoji="1" sz="2400">
                  <a:solidFill>
                    <a:schemeClr val="tx1"/>
                  </a:solidFill>
                  <a:latin typeface="Calibri" charset="0"/>
                  <a:ea typeface="宋体" charset="0"/>
                </a:defRPr>
              </a:lvl5pPr>
              <a:lvl6pPr marL="2514600" indent="-228600" fontAlgn="base">
                <a:spcBef>
                  <a:spcPct val="0"/>
                </a:spcBef>
                <a:spcAft>
                  <a:spcPct val="0"/>
                </a:spcAft>
                <a:defRPr kumimoji="1" sz="2400">
                  <a:solidFill>
                    <a:schemeClr val="tx1"/>
                  </a:solidFill>
                  <a:latin typeface="Calibri" charset="0"/>
                  <a:ea typeface="宋体" charset="0"/>
                </a:defRPr>
              </a:lvl6pPr>
              <a:lvl7pPr marL="2971800" indent="-228600" fontAlgn="base">
                <a:spcBef>
                  <a:spcPct val="0"/>
                </a:spcBef>
                <a:spcAft>
                  <a:spcPct val="0"/>
                </a:spcAft>
                <a:defRPr kumimoji="1" sz="2400">
                  <a:solidFill>
                    <a:schemeClr val="tx1"/>
                  </a:solidFill>
                  <a:latin typeface="Calibri" charset="0"/>
                  <a:ea typeface="宋体" charset="0"/>
                </a:defRPr>
              </a:lvl7pPr>
              <a:lvl8pPr marL="3429000" indent="-228600" fontAlgn="base">
                <a:spcBef>
                  <a:spcPct val="0"/>
                </a:spcBef>
                <a:spcAft>
                  <a:spcPct val="0"/>
                </a:spcAft>
                <a:defRPr kumimoji="1" sz="2400">
                  <a:solidFill>
                    <a:schemeClr val="tx1"/>
                  </a:solidFill>
                  <a:latin typeface="Calibri" charset="0"/>
                  <a:ea typeface="宋体" charset="0"/>
                </a:defRPr>
              </a:lvl8pPr>
              <a:lvl9pPr marL="3886200" indent="-228600" fontAlgn="base">
                <a:spcBef>
                  <a:spcPct val="0"/>
                </a:spcBef>
                <a:spcAft>
                  <a:spcPct val="0"/>
                </a:spcAft>
                <a:defRPr kumimoji="1" sz="2400">
                  <a:solidFill>
                    <a:schemeClr val="tx1"/>
                  </a:solidFill>
                  <a:latin typeface="Calibri" charset="0"/>
                  <a:ea typeface="宋体" charset="0"/>
                </a:defRPr>
              </a:lvl9pPr>
            </a:lstStyle>
            <a:p>
              <a:pPr algn="ctr"/>
              <a:r>
                <a:rPr kumimoji="0" lang="en-GB" altLang="zh-CN" sz="1800" b="1">
                  <a:solidFill>
                    <a:schemeClr val="bg1"/>
                  </a:solidFill>
                  <a:latin typeface="Arial" charset="0"/>
                  <a:cs typeface="Arial" charset="0"/>
                </a:rPr>
                <a:t>02</a:t>
              </a:r>
              <a:endParaRPr kumimoji="0" lang="zh-CN" sz="1800" b="1">
                <a:solidFill>
                  <a:schemeClr val="bg1"/>
                </a:solidFill>
                <a:latin typeface="Arial" charset="0"/>
                <a:cs typeface="Arial" charset="0"/>
              </a:endParaRPr>
            </a:p>
          </p:txBody>
        </p:sp>
      </p:grpSp>
      <p:grpSp>
        <p:nvGrpSpPr>
          <p:cNvPr id="49" name="组合 36" descr="e7d195523061f1c02e66e4f24090f95771f2a25398b4c6a397210DEF3B34B42E7CAE3753A3E55670C5C5B393DCCD8D49F265F3A29442F2D10D421F974AABEA3384308323DA72972389F1817D14B0E600852097BE08FED0FC43F9DEFCB9686ABA2F151E8366FD32F457230AE724EAADE31D178942625EFBE7FE009722BA25A6C09395620655084993E5045F7FD56B8CBC"/>
          <p:cNvGrpSpPr>
            <a:grpSpLocks/>
          </p:cNvGrpSpPr>
          <p:nvPr/>
        </p:nvGrpSpPr>
        <p:grpSpPr bwMode="auto">
          <a:xfrm>
            <a:off x="4901282" y="3357646"/>
            <a:ext cx="723900" cy="560388"/>
            <a:chOff x="2146365" y="3957802"/>
            <a:chExt cx="760631" cy="590088"/>
          </a:xfrm>
        </p:grpSpPr>
        <p:sp>
          <p:nvSpPr>
            <p:cNvPr id="50" name="椭圆 49"/>
            <p:cNvSpPr/>
            <p:nvPr/>
          </p:nvSpPr>
          <p:spPr>
            <a:xfrm>
              <a:off x="2231435" y="3957802"/>
              <a:ext cx="590490" cy="590088"/>
            </a:xfrm>
            <a:prstGeom prst="ellipse">
              <a:avLst/>
            </a:prstGeom>
            <a:solidFill>
              <a:srgbClr val="D1301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CN" altLang="en-US"/>
            </a:p>
          </p:txBody>
        </p:sp>
        <p:sp>
          <p:nvSpPr>
            <p:cNvPr id="51" name="TextBox 5" descr="e7d195523061f1c02e66e4f24090f95771f2a25398b4c6a397210DEF3B34B42E7CAE3753A3E55670C5C5B393DCCD8D49F265F3A29442F2D10D421F974AABEA3384308323DA72972389F1817D14B0E600B5EC5FA4DF8D17611768C1A3BC0F22DAA0D7A4CBDED32522BB6766461F2FB6C449942C99109D627F5D55C73E1552FA57F9C8FC6928D5D3EE75070FD7294432EA"/>
            <p:cNvSpPr txBox="1">
              <a:spLocks noChangeArrowheads="1"/>
            </p:cNvSpPr>
            <p:nvPr/>
          </p:nvSpPr>
          <p:spPr bwMode="auto">
            <a:xfrm>
              <a:off x="2146365" y="4068180"/>
              <a:ext cx="7606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a:solidFill>
                    <a:schemeClr val="tx1"/>
                  </a:solidFill>
                  <a:latin typeface="Calibri" charset="0"/>
                  <a:ea typeface="宋体" charset="0"/>
                  <a:cs typeface="宋体" charset="0"/>
                </a:defRPr>
              </a:lvl1pPr>
              <a:lvl2pPr marL="742950" indent="-285750">
                <a:defRPr kumimoji="1" sz="2400">
                  <a:solidFill>
                    <a:schemeClr val="tx1"/>
                  </a:solidFill>
                  <a:latin typeface="Calibri" charset="0"/>
                  <a:ea typeface="宋体" charset="0"/>
                </a:defRPr>
              </a:lvl2pPr>
              <a:lvl3pPr marL="1143000" indent="-228600">
                <a:defRPr kumimoji="1" sz="2400">
                  <a:solidFill>
                    <a:schemeClr val="tx1"/>
                  </a:solidFill>
                  <a:latin typeface="Calibri" charset="0"/>
                  <a:ea typeface="宋体" charset="0"/>
                </a:defRPr>
              </a:lvl3pPr>
              <a:lvl4pPr marL="1600200" indent="-228600">
                <a:defRPr kumimoji="1" sz="2400">
                  <a:solidFill>
                    <a:schemeClr val="tx1"/>
                  </a:solidFill>
                  <a:latin typeface="Calibri" charset="0"/>
                  <a:ea typeface="宋体" charset="0"/>
                </a:defRPr>
              </a:lvl4pPr>
              <a:lvl5pPr marL="2057400" indent="-228600">
                <a:defRPr kumimoji="1" sz="2400">
                  <a:solidFill>
                    <a:schemeClr val="tx1"/>
                  </a:solidFill>
                  <a:latin typeface="Calibri" charset="0"/>
                  <a:ea typeface="宋体" charset="0"/>
                </a:defRPr>
              </a:lvl5pPr>
              <a:lvl6pPr marL="2514600" indent="-228600" fontAlgn="base">
                <a:spcBef>
                  <a:spcPct val="0"/>
                </a:spcBef>
                <a:spcAft>
                  <a:spcPct val="0"/>
                </a:spcAft>
                <a:defRPr kumimoji="1" sz="2400">
                  <a:solidFill>
                    <a:schemeClr val="tx1"/>
                  </a:solidFill>
                  <a:latin typeface="Calibri" charset="0"/>
                  <a:ea typeface="宋体" charset="0"/>
                </a:defRPr>
              </a:lvl6pPr>
              <a:lvl7pPr marL="2971800" indent="-228600" fontAlgn="base">
                <a:spcBef>
                  <a:spcPct val="0"/>
                </a:spcBef>
                <a:spcAft>
                  <a:spcPct val="0"/>
                </a:spcAft>
                <a:defRPr kumimoji="1" sz="2400">
                  <a:solidFill>
                    <a:schemeClr val="tx1"/>
                  </a:solidFill>
                  <a:latin typeface="Calibri" charset="0"/>
                  <a:ea typeface="宋体" charset="0"/>
                </a:defRPr>
              </a:lvl7pPr>
              <a:lvl8pPr marL="3429000" indent="-228600" fontAlgn="base">
                <a:spcBef>
                  <a:spcPct val="0"/>
                </a:spcBef>
                <a:spcAft>
                  <a:spcPct val="0"/>
                </a:spcAft>
                <a:defRPr kumimoji="1" sz="2400">
                  <a:solidFill>
                    <a:schemeClr val="tx1"/>
                  </a:solidFill>
                  <a:latin typeface="Calibri" charset="0"/>
                  <a:ea typeface="宋体" charset="0"/>
                </a:defRPr>
              </a:lvl8pPr>
              <a:lvl9pPr marL="3886200" indent="-228600" fontAlgn="base">
                <a:spcBef>
                  <a:spcPct val="0"/>
                </a:spcBef>
                <a:spcAft>
                  <a:spcPct val="0"/>
                </a:spcAft>
                <a:defRPr kumimoji="1" sz="2400">
                  <a:solidFill>
                    <a:schemeClr val="tx1"/>
                  </a:solidFill>
                  <a:latin typeface="Calibri" charset="0"/>
                  <a:ea typeface="宋体" charset="0"/>
                </a:defRPr>
              </a:lvl9pPr>
            </a:lstStyle>
            <a:p>
              <a:pPr algn="ctr"/>
              <a:r>
                <a:rPr kumimoji="0" lang="en-GB" altLang="zh-CN" sz="1800" b="1">
                  <a:solidFill>
                    <a:schemeClr val="bg1"/>
                  </a:solidFill>
                  <a:latin typeface="Arial" charset="0"/>
                  <a:cs typeface="Arial" charset="0"/>
                </a:rPr>
                <a:t>03</a:t>
              </a:r>
              <a:endParaRPr kumimoji="0" lang="zh-CN" sz="1800" b="1">
                <a:solidFill>
                  <a:schemeClr val="bg1"/>
                </a:solidFill>
                <a:latin typeface="Arial" charset="0"/>
                <a:cs typeface="Arial" charset="0"/>
              </a:endParaRPr>
            </a:p>
          </p:txBody>
        </p:sp>
      </p:grpSp>
      <p:grpSp>
        <p:nvGrpSpPr>
          <p:cNvPr id="52" name="组合 37" descr="e7d195523061f1c02e66e4f24090f95771f2a25398b4c6a397210DEF3B34B42E7CAE3753A3E55670C5C5B393DCCD8D49F265F3A29442F2D10D421F974AABEA3384308323DA72972389F1817D14B0E600852097BE08FED0FC43F9DEFCB9686ABA2F151E8366FD32F457230AE724EAADE31D178942625EFBE7FE009722BA25A6C09395620655084993E5045F7FD56B8CBC"/>
          <p:cNvGrpSpPr>
            <a:grpSpLocks/>
          </p:cNvGrpSpPr>
          <p:nvPr/>
        </p:nvGrpSpPr>
        <p:grpSpPr bwMode="auto">
          <a:xfrm>
            <a:off x="6595144" y="3357646"/>
            <a:ext cx="723900" cy="560388"/>
            <a:chOff x="2146365" y="3957802"/>
            <a:chExt cx="760631" cy="590088"/>
          </a:xfrm>
        </p:grpSpPr>
        <p:sp>
          <p:nvSpPr>
            <p:cNvPr id="53" name="椭圆 52"/>
            <p:cNvSpPr/>
            <p:nvPr/>
          </p:nvSpPr>
          <p:spPr>
            <a:xfrm>
              <a:off x="2231436" y="3957802"/>
              <a:ext cx="590490" cy="590088"/>
            </a:xfrm>
            <a:prstGeom prst="ellipse">
              <a:avLst/>
            </a:prstGeom>
            <a:solidFill>
              <a:srgbClr val="D1301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CN" altLang="en-US"/>
            </a:p>
          </p:txBody>
        </p:sp>
        <p:sp>
          <p:nvSpPr>
            <p:cNvPr id="54" name="TextBox 5" descr="e7d195523061f1c02e66e4f24090f95771f2a25398b4c6a397210DEF3B34B42E7CAE3753A3E55670C5C5B393DCCD8D49F265F3A29442F2D10D421F974AABEA3384308323DA72972389F1817D14B0E600B5EC5FA4DF8D17611768C1A3BC0F22DAA0D7A4CBDED32522BB6766461F2FB6C449942C99109D627F5D55C73E1552FA57F9C8FC6928D5D3EE75070FD7294432EA"/>
            <p:cNvSpPr txBox="1">
              <a:spLocks noChangeArrowheads="1"/>
            </p:cNvSpPr>
            <p:nvPr/>
          </p:nvSpPr>
          <p:spPr bwMode="auto">
            <a:xfrm>
              <a:off x="2146365" y="4068180"/>
              <a:ext cx="7606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a:solidFill>
                    <a:schemeClr val="tx1"/>
                  </a:solidFill>
                  <a:latin typeface="Calibri" charset="0"/>
                  <a:ea typeface="宋体" charset="0"/>
                  <a:cs typeface="宋体" charset="0"/>
                </a:defRPr>
              </a:lvl1pPr>
              <a:lvl2pPr marL="742950" indent="-285750">
                <a:defRPr kumimoji="1" sz="2400">
                  <a:solidFill>
                    <a:schemeClr val="tx1"/>
                  </a:solidFill>
                  <a:latin typeface="Calibri" charset="0"/>
                  <a:ea typeface="宋体" charset="0"/>
                </a:defRPr>
              </a:lvl2pPr>
              <a:lvl3pPr marL="1143000" indent="-228600">
                <a:defRPr kumimoji="1" sz="2400">
                  <a:solidFill>
                    <a:schemeClr val="tx1"/>
                  </a:solidFill>
                  <a:latin typeface="Calibri" charset="0"/>
                  <a:ea typeface="宋体" charset="0"/>
                </a:defRPr>
              </a:lvl3pPr>
              <a:lvl4pPr marL="1600200" indent="-228600">
                <a:defRPr kumimoji="1" sz="2400">
                  <a:solidFill>
                    <a:schemeClr val="tx1"/>
                  </a:solidFill>
                  <a:latin typeface="Calibri" charset="0"/>
                  <a:ea typeface="宋体" charset="0"/>
                </a:defRPr>
              </a:lvl4pPr>
              <a:lvl5pPr marL="2057400" indent="-228600">
                <a:defRPr kumimoji="1" sz="2400">
                  <a:solidFill>
                    <a:schemeClr val="tx1"/>
                  </a:solidFill>
                  <a:latin typeface="Calibri" charset="0"/>
                  <a:ea typeface="宋体" charset="0"/>
                </a:defRPr>
              </a:lvl5pPr>
              <a:lvl6pPr marL="2514600" indent="-228600" fontAlgn="base">
                <a:spcBef>
                  <a:spcPct val="0"/>
                </a:spcBef>
                <a:spcAft>
                  <a:spcPct val="0"/>
                </a:spcAft>
                <a:defRPr kumimoji="1" sz="2400">
                  <a:solidFill>
                    <a:schemeClr val="tx1"/>
                  </a:solidFill>
                  <a:latin typeface="Calibri" charset="0"/>
                  <a:ea typeface="宋体" charset="0"/>
                </a:defRPr>
              </a:lvl6pPr>
              <a:lvl7pPr marL="2971800" indent="-228600" fontAlgn="base">
                <a:spcBef>
                  <a:spcPct val="0"/>
                </a:spcBef>
                <a:spcAft>
                  <a:spcPct val="0"/>
                </a:spcAft>
                <a:defRPr kumimoji="1" sz="2400">
                  <a:solidFill>
                    <a:schemeClr val="tx1"/>
                  </a:solidFill>
                  <a:latin typeface="Calibri" charset="0"/>
                  <a:ea typeface="宋体" charset="0"/>
                </a:defRPr>
              </a:lvl7pPr>
              <a:lvl8pPr marL="3429000" indent="-228600" fontAlgn="base">
                <a:spcBef>
                  <a:spcPct val="0"/>
                </a:spcBef>
                <a:spcAft>
                  <a:spcPct val="0"/>
                </a:spcAft>
                <a:defRPr kumimoji="1" sz="2400">
                  <a:solidFill>
                    <a:schemeClr val="tx1"/>
                  </a:solidFill>
                  <a:latin typeface="Calibri" charset="0"/>
                  <a:ea typeface="宋体" charset="0"/>
                </a:defRPr>
              </a:lvl8pPr>
              <a:lvl9pPr marL="3886200" indent="-228600" fontAlgn="base">
                <a:spcBef>
                  <a:spcPct val="0"/>
                </a:spcBef>
                <a:spcAft>
                  <a:spcPct val="0"/>
                </a:spcAft>
                <a:defRPr kumimoji="1" sz="2400">
                  <a:solidFill>
                    <a:schemeClr val="tx1"/>
                  </a:solidFill>
                  <a:latin typeface="Calibri" charset="0"/>
                  <a:ea typeface="宋体" charset="0"/>
                </a:defRPr>
              </a:lvl9pPr>
            </a:lstStyle>
            <a:p>
              <a:pPr algn="ctr"/>
              <a:r>
                <a:rPr kumimoji="0" lang="en-GB" altLang="zh-CN" sz="1800" b="1">
                  <a:solidFill>
                    <a:schemeClr val="bg1"/>
                  </a:solidFill>
                  <a:latin typeface="Arial" charset="0"/>
                  <a:cs typeface="Arial" charset="0"/>
                </a:rPr>
                <a:t>04</a:t>
              </a:r>
              <a:endParaRPr kumimoji="0" lang="zh-CN" sz="1800" b="1">
                <a:solidFill>
                  <a:schemeClr val="bg1"/>
                </a:solidFill>
                <a:latin typeface="Arial" charset="0"/>
                <a:cs typeface="Arial" charset="0"/>
              </a:endParaRPr>
            </a:p>
          </p:txBody>
        </p:sp>
      </p:grpSp>
      <p:grpSp>
        <p:nvGrpSpPr>
          <p:cNvPr id="55" name="组合 38" descr="e7d195523061f1c02e66e4f24090f95771f2a25398b4c6a397210DEF3B34B42E7CAE3753A3E55670C5C5B393DCCD8D49F265F3A29442F2D10D421F974AABEA3384308323DA72972389F1817D14B0E600852097BE08FED0FC43F9DEFCB9686ABA2F151E8366FD32F457230AE724EAADE31D178942625EFBE7FE009722BA25A6C09395620655084993E5045F7FD56B8CBC"/>
          <p:cNvGrpSpPr>
            <a:grpSpLocks/>
          </p:cNvGrpSpPr>
          <p:nvPr/>
        </p:nvGrpSpPr>
        <p:grpSpPr bwMode="auto">
          <a:xfrm>
            <a:off x="8289007" y="3357646"/>
            <a:ext cx="723900" cy="560388"/>
            <a:chOff x="2146365" y="3957802"/>
            <a:chExt cx="760631" cy="590088"/>
          </a:xfrm>
        </p:grpSpPr>
        <p:sp>
          <p:nvSpPr>
            <p:cNvPr id="56" name="椭圆 55"/>
            <p:cNvSpPr/>
            <p:nvPr/>
          </p:nvSpPr>
          <p:spPr>
            <a:xfrm>
              <a:off x="2231435" y="3957802"/>
              <a:ext cx="590490" cy="590088"/>
            </a:xfrm>
            <a:prstGeom prst="ellipse">
              <a:avLst/>
            </a:prstGeom>
            <a:solidFill>
              <a:srgbClr val="D1301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CN" altLang="en-US"/>
            </a:p>
          </p:txBody>
        </p:sp>
        <p:sp>
          <p:nvSpPr>
            <p:cNvPr id="57" name="TextBox 5" descr="e7d195523061f1c02e66e4f24090f95771f2a25398b4c6a397210DEF3B34B42E7CAE3753A3E55670C5C5B393DCCD8D49F265F3A29442F2D10D421F974AABEA3384308323DA72972389F1817D14B0E600B5EC5FA4DF8D17611768C1A3BC0F22DAA0D7A4CBDED32522BB6766461F2FB6C449942C99109D627F5D55C73E1552FA57F9C8FC6928D5D3EE75070FD7294432EA"/>
            <p:cNvSpPr txBox="1">
              <a:spLocks noChangeArrowheads="1"/>
            </p:cNvSpPr>
            <p:nvPr/>
          </p:nvSpPr>
          <p:spPr bwMode="auto">
            <a:xfrm>
              <a:off x="2146365" y="4068180"/>
              <a:ext cx="7606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a:solidFill>
                    <a:schemeClr val="tx1"/>
                  </a:solidFill>
                  <a:latin typeface="Calibri" charset="0"/>
                  <a:ea typeface="宋体" charset="0"/>
                  <a:cs typeface="宋体" charset="0"/>
                </a:defRPr>
              </a:lvl1pPr>
              <a:lvl2pPr marL="742950" indent="-285750">
                <a:defRPr kumimoji="1" sz="2400">
                  <a:solidFill>
                    <a:schemeClr val="tx1"/>
                  </a:solidFill>
                  <a:latin typeface="Calibri" charset="0"/>
                  <a:ea typeface="宋体" charset="0"/>
                </a:defRPr>
              </a:lvl2pPr>
              <a:lvl3pPr marL="1143000" indent="-228600">
                <a:defRPr kumimoji="1" sz="2400">
                  <a:solidFill>
                    <a:schemeClr val="tx1"/>
                  </a:solidFill>
                  <a:latin typeface="Calibri" charset="0"/>
                  <a:ea typeface="宋体" charset="0"/>
                </a:defRPr>
              </a:lvl3pPr>
              <a:lvl4pPr marL="1600200" indent="-228600">
                <a:defRPr kumimoji="1" sz="2400">
                  <a:solidFill>
                    <a:schemeClr val="tx1"/>
                  </a:solidFill>
                  <a:latin typeface="Calibri" charset="0"/>
                  <a:ea typeface="宋体" charset="0"/>
                </a:defRPr>
              </a:lvl4pPr>
              <a:lvl5pPr marL="2057400" indent="-228600">
                <a:defRPr kumimoji="1" sz="2400">
                  <a:solidFill>
                    <a:schemeClr val="tx1"/>
                  </a:solidFill>
                  <a:latin typeface="Calibri" charset="0"/>
                  <a:ea typeface="宋体" charset="0"/>
                </a:defRPr>
              </a:lvl5pPr>
              <a:lvl6pPr marL="2514600" indent="-228600" fontAlgn="base">
                <a:spcBef>
                  <a:spcPct val="0"/>
                </a:spcBef>
                <a:spcAft>
                  <a:spcPct val="0"/>
                </a:spcAft>
                <a:defRPr kumimoji="1" sz="2400">
                  <a:solidFill>
                    <a:schemeClr val="tx1"/>
                  </a:solidFill>
                  <a:latin typeface="Calibri" charset="0"/>
                  <a:ea typeface="宋体" charset="0"/>
                </a:defRPr>
              </a:lvl6pPr>
              <a:lvl7pPr marL="2971800" indent="-228600" fontAlgn="base">
                <a:spcBef>
                  <a:spcPct val="0"/>
                </a:spcBef>
                <a:spcAft>
                  <a:spcPct val="0"/>
                </a:spcAft>
                <a:defRPr kumimoji="1" sz="2400">
                  <a:solidFill>
                    <a:schemeClr val="tx1"/>
                  </a:solidFill>
                  <a:latin typeface="Calibri" charset="0"/>
                  <a:ea typeface="宋体" charset="0"/>
                </a:defRPr>
              </a:lvl7pPr>
              <a:lvl8pPr marL="3429000" indent="-228600" fontAlgn="base">
                <a:spcBef>
                  <a:spcPct val="0"/>
                </a:spcBef>
                <a:spcAft>
                  <a:spcPct val="0"/>
                </a:spcAft>
                <a:defRPr kumimoji="1" sz="2400">
                  <a:solidFill>
                    <a:schemeClr val="tx1"/>
                  </a:solidFill>
                  <a:latin typeface="Calibri" charset="0"/>
                  <a:ea typeface="宋体" charset="0"/>
                </a:defRPr>
              </a:lvl8pPr>
              <a:lvl9pPr marL="3886200" indent="-228600" fontAlgn="base">
                <a:spcBef>
                  <a:spcPct val="0"/>
                </a:spcBef>
                <a:spcAft>
                  <a:spcPct val="0"/>
                </a:spcAft>
                <a:defRPr kumimoji="1" sz="2400">
                  <a:solidFill>
                    <a:schemeClr val="tx1"/>
                  </a:solidFill>
                  <a:latin typeface="Calibri" charset="0"/>
                  <a:ea typeface="宋体" charset="0"/>
                </a:defRPr>
              </a:lvl9pPr>
            </a:lstStyle>
            <a:p>
              <a:pPr algn="ctr"/>
              <a:r>
                <a:rPr kumimoji="0" lang="en-GB" altLang="zh-CN" sz="1800" b="1">
                  <a:solidFill>
                    <a:schemeClr val="bg1"/>
                  </a:solidFill>
                  <a:latin typeface="Arial" charset="0"/>
                  <a:cs typeface="Arial" charset="0"/>
                </a:rPr>
                <a:t>05</a:t>
              </a:r>
              <a:endParaRPr kumimoji="0" lang="zh-CN" sz="1800" b="1">
                <a:solidFill>
                  <a:schemeClr val="bg1"/>
                </a:solidFill>
                <a:latin typeface="Arial" charset="0"/>
                <a:cs typeface="Arial" charset="0"/>
              </a:endParaRPr>
            </a:p>
          </p:txBody>
        </p:sp>
      </p:grpSp>
      <p:grpSp>
        <p:nvGrpSpPr>
          <p:cNvPr id="58" name="组合 39" descr="e7d195523061f1c02e66e4f24090f95771f2a25398b4c6a397210DEF3B34B42E7CAE3753A3E55670C5C5B393DCCD8D49F265F3A29442F2D10D421F974AABEA3384308323DA72972389F1817D14B0E600852097BE08FED0FC43F9DEFCB9686ABA2F151E8366FD32F457230AE724EAADE31D178942625EFBE7FE009722BA25A6C09395620655084993E5045F7FD56B8CBC"/>
          <p:cNvGrpSpPr>
            <a:grpSpLocks/>
          </p:cNvGrpSpPr>
          <p:nvPr/>
        </p:nvGrpSpPr>
        <p:grpSpPr bwMode="auto">
          <a:xfrm>
            <a:off x="9982869" y="3357646"/>
            <a:ext cx="723900" cy="560388"/>
            <a:chOff x="2146365" y="3957802"/>
            <a:chExt cx="760631" cy="590088"/>
          </a:xfrm>
        </p:grpSpPr>
        <p:sp>
          <p:nvSpPr>
            <p:cNvPr id="59" name="椭圆 58"/>
            <p:cNvSpPr/>
            <p:nvPr/>
          </p:nvSpPr>
          <p:spPr>
            <a:xfrm>
              <a:off x="2231436" y="3957802"/>
              <a:ext cx="590490" cy="590088"/>
            </a:xfrm>
            <a:prstGeom prst="ellipse">
              <a:avLst/>
            </a:prstGeom>
            <a:solidFill>
              <a:srgbClr val="D1301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CN" altLang="en-US"/>
            </a:p>
          </p:txBody>
        </p:sp>
        <p:sp>
          <p:nvSpPr>
            <p:cNvPr id="60" name="TextBox 5" descr="e7d195523061f1c02e66e4f24090f95771f2a25398b4c6a397210DEF3B34B42E7CAE3753A3E55670C5C5B393DCCD8D49F265F3A29442F2D10D421F974AABEA3384308323DA72972389F1817D14B0E600B5EC5FA4DF8D17611768C1A3BC0F22DAA0D7A4CBDED32522BB6766461F2FB6C449942C99109D627F5D55C73E1552FA57F9C8FC6928D5D3EE75070FD7294432EA"/>
            <p:cNvSpPr txBox="1">
              <a:spLocks noChangeArrowheads="1"/>
            </p:cNvSpPr>
            <p:nvPr/>
          </p:nvSpPr>
          <p:spPr bwMode="auto">
            <a:xfrm>
              <a:off x="2146365" y="4068180"/>
              <a:ext cx="7606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a:solidFill>
                    <a:schemeClr val="tx1"/>
                  </a:solidFill>
                  <a:latin typeface="Calibri" charset="0"/>
                  <a:ea typeface="宋体" charset="0"/>
                  <a:cs typeface="宋体" charset="0"/>
                </a:defRPr>
              </a:lvl1pPr>
              <a:lvl2pPr marL="742950" indent="-285750">
                <a:defRPr kumimoji="1" sz="2400">
                  <a:solidFill>
                    <a:schemeClr val="tx1"/>
                  </a:solidFill>
                  <a:latin typeface="Calibri" charset="0"/>
                  <a:ea typeface="宋体" charset="0"/>
                </a:defRPr>
              </a:lvl2pPr>
              <a:lvl3pPr marL="1143000" indent="-228600">
                <a:defRPr kumimoji="1" sz="2400">
                  <a:solidFill>
                    <a:schemeClr val="tx1"/>
                  </a:solidFill>
                  <a:latin typeface="Calibri" charset="0"/>
                  <a:ea typeface="宋体" charset="0"/>
                </a:defRPr>
              </a:lvl3pPr>
              <a:lvl4pPr marL="1600200" indent="-228600">
                <a:defRPr kumimoji="1" sz="2400">
                  <a:solidFill>
                    <a:schemeClr val="tx1"/>
                  </a:solidFill>
                  <a:latin typeface="Calibri" charset="0"/>
                  <a:ea typeface="宋体" charset="0"/>
                </a:defRPr>
              </a:lvl4pPr>
              <a:lvl5pPr marL="2057400" indent="-228600">
                <a:defRPr kumimoji="1" sz="2400">
                  <a:solidFill>
                    <a:schemeClr val="tx1"/>
                  </a:solidFill>
                  <a:latin typeface="Calibri" charset="0"/>
                  <a:ea typeface="宋体" charset="0"/>
                </a:defRPr>
              </a:lvl5pPr>
              <a:lvl6pPr marL="2514600" indent="-228600" fontAlgn="base">
                <a:spcBef>
                  <a:spcPct val="0"/>
                </a:spcBef>
                <a:spcAft>
                  <a:spcPct val="0"/>
                </a:spcAft>
                <a:defRPr kumimoji="1" sz="2400">
                  <a:solidFill>
                    <a:schemeClr val="tx1"/>
                  </a:solidFill>
                  <a:latin typeface="Calibri" charset="0"/>
                  <a:ea typeface="宋体" charset="0"/>
                </a:defRPr>
              </a:lvl6pPr>
              <a:lvl7pPr marL="2971800" indent="-228600" fontAlgn="base">
                <a:spcBef>
                  <a:spcPct val="0"/>
                </a:spcBef>
                <a:spcAft>
                  <a:spcPct val="0"/>
                </a:spcAft>
                <a:defRPr kumimoji="1" sz="2400">
                  <a:solidFill>
                    <a:schemeClr val="tx1"/>
                  </a:solidFill>
                  <a:latin typeface="Calibri" charset="0"/>
                  <a:ea typeface="宋体" charset="0"/>
                </a:defRPr>
              </a:lvl7pPr>
              <a:lvl8pPr marL="3429000" indent="-228600" fontAlgn="base">
                <a:spcBef>
                  <a:spcPct val="0"/>
                </a:spcBef>
                <a:spcAft>
                  <a:spcPct val="0"/>
                </a:spcAft>
                <a:defRPr kumimoji="1" sz="2400">
                  <a:solidFill>
                    <a:schemeClr val="tx1"/>
                  </a:solidFill>
                  <a:latin typeface="Calibri" charset="0"/>
                  <a:ea typeface="宋体" charset="0"/>
                </a:defRPr>
              </a:lvl8pPr>
              <a:lvl9pPr marL="3886200" indent="-228600" fontAlgn="base">
                <a:spcBef>
                  <a:spcPct val="0"/>
                </a:spcBef>
                <a:spcAft>
                  <a:spcPct val="0"/>
                </a:spcAft>
                <a:defRPr kumimoji="1" sz="2400">
                  <a:solidFill>
                    <a:schemeClr val="tx1"/>
                  </a:solidFill>
                  <a:latin typeface="Calibri" charset="0"/>
                  <a:ea typeface="宋体" charset="0"/>
                </a:defRPr>
              </a:lvl9pPr>
            </a:lstStyle>
            <a:p>
              <a:pPr algn="ctr"/>
              <a:r>
                <a:rPr kumimoji="0" lang="en-GB" altLang="zh-CN" sz="1800" b="1">
                  <a:solidFill>
                    <a:schemeClr val="bg1"/>
                  </a:solidFill>
                  <a:latin typeface="Arial" charset="0"/>
                  <a:cs typeface="Arial" charset="0"/>
                </a:rPr>
                <a:t>06</a:t>
              </a:r>
              <a:endParaRPr kumimoji="0" lang="zh-CN" sz="1800" b="1">
                <a:solidFill>
                  <a:schemeClr val="bg1"/>
                </a:solidFill>
                <a:latin typeface="Arial" charset="0"/>
                <a:cs typeface="Arial" charset="0"/>
              </a:endParaRPr>
            </a:p>
          </p:txBody>
        </p:sp>
      </p:grpSp>
      <p:grpSp>
        <p:nvGrpSpPr>
          <p:cNvPr id="61" name="组合 40" descr="e7d195523061f1c02e66e4f24090f95771f2a25398b4c6a397210DEF3B34B42E7CAE3753A3E55670C5C5B393DCCD8D49F265F3A29442F2D10D421F974AABEA3384308323DA72972389F1817D14B0E600852097BE08FED0FC43F9DEFCB9686ABA2F151E8366FD32F457230AE724EAADE31D178942625EFBE7FE009722BA25A6C09395620655084993E5045F7FD56B8CBC"/>
          <p:cNvGrpSpPr>
            <a:grpSpLocks/>
          </p:cNvGrpSpPr>
          <p:nvPr/>
        </p:nvGrpSpPr>
        <p:grpSpPr bwMode="auto">
          <a:xfrm>
            <a:off x="753144" y="1789196"/>
            <a:ext cx="2260600" cy="801688"/>
            <a:chOff x="1337519" y="4692866"/>
            <a:chExt cx="2378324" cy="842434"/>
          </a:xfrm>
        </p:grpSpPr>
        <p:sp>
          <p:nvSpPr>
            <p:cNvPr id="62" name="矩形 61"/>
            <p:cNvSpPr/>
            <p:nvPr/>
          </p:nvSpPr>
          <p:spPr>
            <a:xfrm>
              <a:off x="1337519" y="5004817"/>
              <a:ext cx="2378324" cy="530483"/>
            </a:xfrm>
            <a:prstGeom prst="rect">
              <a:avLst/>
            </a:prstGeom>
          </p:spPr>
          <p:txBody>
            <a:bodyPr>
              <a:spAutoFit/>
            </a:bodyPr>
            <a:lstStyle/>
            <a:p>
              <a:pPr algn="ctr" fontAlgn="auto">
                <a:lnSpc>
                  <a:spcPct val="130000"/>
                </a:lnSpc>
                <a:spcBef>
                  <a:spcPts val="0"/>
                </a:spcBef>
                <a:spcAft>
                  <a:spcPts val="0"/>
                </a:spcAft>
                <a:defRPr/>
              </a:pPr>
              <a:r>
                <a:rPr kumimoji="0" lang="zh-CN" altLang="en-US" sz="1050" dirty="0">
                  <a:solidFill>
                    <a:srgbClr val="A6A6A6"/>
                  </a:solidFill>
                  <a:latin typeface="黑体"/>
                  <a:ea typeface="黑体"/>
                  <a:cs typeface="黑体"/>
                </a:rPr>
                <a:t>此处添加正文此处添加正文此处添加正文此处添加正文此处添加正文</a:t>
              </a:r>
              <a:endParaRPr kumimoji="0" lang="en-US" altLang="zh-CN" sz="1050" dirty="0">
                <a:solidFill>
                  <a:srgbClr val="A6A6A6"/>
                </a:solidFill>
                <a:latin typeface="黑体"/>
                <a:ea typeface="黑体"/>
                <a:cs typeface="黑体"/>
              </a:endParaRPr>
            </a:p>
          </p:txBody>
        </p:sp>
        <p:sp>
          <p:nvSpPr>
            <p:cNvPr id="63" name="文本框 69"/>
            <p:cNvSpPr txBox="1">
              <a:spLocks noChangeArrowheads="1"/>
            </p:cNvSpPr>
            <p:nvPr/>
          </p:nvSpPr>
          <p:spPr bwMode="auto">
            <a:xfrm>
              <a:off x="1662764" y="4692866"/>
              <a:ext cx="1718827" cy="3561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sz="2400">
                  <a:solidFill>
                    <a:schemeClr val="tx1"/>
                  </a:solidFill>
                  <a:latin typeface="Calibri" charset="0"/>
                  <a:ea typeface="宋体" charset="0"/>
                  <a:cs typeface="宋体" charset="0"/>
                </a:defRPr>
              </a:lvl1pPr>
              <a:lvl2pPr marL="742950" indent="-285750">
                <a:defRPr kumimoji="1" sz="2400">
                  <a:solidFill>
                    <a:schemeClr val="tx1"/>
                  </a:solidFill>
                  <a:latin typeface="Calibri" charset="0"/>
                  <a:ea typeface="宋体" charset="0"/>
                </a:defRPr>
              </a:lvl2pPr>
              <a:lvl3pPr marL="1143000" indent="-228600">
                <a:defRPr kumimoji="1" sz="2400">
                  <a:solidFill>
                    <a:schemeClr val="tx1"/>
                  </a:solidFill>
                  <a:latin typeface="Calibri" charset="0"/>
                  <a:ea typeface="宋体" charset="0"/>
                </a:defRPr>
              </a:lvl3pPr>
              <a:lvl4pPr marL="1600200" indent="-228600">
                <a:defRPr kumimoji="1" sz="2400">
                  <a:solidFill>
                    <a:schemeClr val="tx1"/>
                  </a:solidFill>
                  <a:latin typeface="Calibri" charset="0"/>
                  <a:ea typeface="宋体" charset="0"/>
                </a:defRPr>
              </a:lvl4pPr>
              <a:lvl5pPr marL="2057400" indent="-228600">
                <a:defRPr kumimoji="1" sz="2400">
                  <a:solidFill>
                    <a:schemeClr val="tx1"/>
                  </a:solidFill>
                  <a:latin typeface="Calibri" charset="0"/>
                  <a:ea typeface="宋体" charset="0"/>
                </a:defRPr>
              </a:lvl5pPr>
              <a:lvl6pPr marL="2514600" indent="-228600" fontAlgn="base">
                <a:spcBef>
                  <a:spcPct val="0"/>
                </a:spcBef>
                <a:spcAft>
                  <a:spcPct val="0"/>
                </a:spcAft>
                <a:defRPr kumimoji="1" sz="2400">
                  <a:solidFill>
                    <a:schemeClr val="tx1"/>
                  </a:solidFill>
                  <a:latin typeface="Calibri" charset="0"/>
                  <a:ea typeface="宋体" charset="0"/>
                </a:defRPr>
              </a:lvl6pPr>
              <a:lvl7pPr marL="2971800" indent="-228600" fontAlgn="base">
                <a:spcBef>
                  <a:spcPct val="0"/>
                </a:spcBef>
                <a:spcAft>
                  <a:spcPct val="0"/>
                </a:spcAft>
                <a:defRPr kumimoji="1" sz="2400">
                  <a:solidFill>
                    <a:schemeClr val="tx1"/>
                  </a:solidFill>
                  <a:latin typeface="Calibri" charset="0"/>
                  <a:ea typeface="宋体" charset="0"/>
                </a:defRPr>
              </a:lvl7pPr>
              <a:lvl8pPr marL="3429000" indent="-228600" fontAlgn="base">
                <a:spcBef>
                  <a:spcPct val="0"/>
                </a:spcBef>
                <a:spcAft>
                  <a:spcPct val="0"/>
                </a:spcAft>
                <a:defRPr kumimoji="1" sz="2400">
                  <a:solidFill>
                    <a:schemeClr val="tx1"/>
                  </a:solidFill>
                  <a:latin typeface="Calibri" charset="0"/>
                  <a:ea typeface="宋体" charset="0"/>
                </a:defRPr>
              </a:lvl8pPr>
              <a:lvl9pPr marL="3886200" indent="-228600" fontAlgn="base">
                <a:spcBef>
                  <a:spcPct val="0"/>
                </a:spcBef>
                <a:spcAft>
                  <a:spcPct val="0"/>
                </a:spcAft>
                <a:defRPr kumimoji="1" sz="2400">
                  <a:solidFill>
                    <a:schemeClr val="tx1"/>
                  </a:solidFill>
                  <a:latin typeface="Calibri" charset="0"/>
                  <a:ea typeface="宋体" charset="0"/>
                </a:defRPr>
              </a:lvl9pPr>
            </a:lstStyle>
            <a:p>
              <a:r>
                <a:rPr kumimoji="0" lang="zh-CN" altLang="en-US" sz="1600" b="1" dirty="0">
                  <a:solidFill>
                    <a:srgbClr val="242467"/>
                  </a:solidFill>
                  <a:latin typeface="黑体" charset="0"/>
                  <a:ea typeface="黑体" charset="0"/>
                  <a:cs typeface="黑体" charset="0"/>
                </a:rPr>
                <a:t>此处添加小标题</a:t>
              </a:r>
            </a:p>
          </p:txBody>
        </p:sp>
      </p:grpSp>
      <p:grpSp>
        <p:nvGrpSpPr>
          <p:cNvPr id="64" name="组合 40" descr="e7d195523061f1c02e66e4f24090f95771f2a25398b4c6a397210DEF3B34B42E7CAE3753A3E55670C5C5B393DCCD8D49F265F3A29442F2D10D421F974AABEA3384308323DA72972389F1817D14B0E600852097BE08FED0FC43F9DEFCB9686ABA2F151E8366FD32F457230AE724EAADE31D178942625EFBE7FE009722BA25A6C09395620655084993E5045F7FD56B8CBC"/>
          <p:cNvGrpSpPr>
            <a:grpSpLocks/>
          </p:cNvGrpSpPr>
          <p:nvPr/>
        </p:nvGrpSpPr>
        <p:grpSpPr bwMode="auto">
          <a:xfrm>
            <a:off x="4136107" y="1789196"/>
            <a:ext cx="2260600" cy="801688"/>
            <a:chOff x="1337519" y="4692866"/>
            <a:chExt cx="2378324" cy="842434"/>
          </a:xfrm>
        </p:grpSpPr>
        <p:sp>
          <p:nvSpPr>
            <p:cNvPr id="65" name="矩形 64"/>
            <p:cNvSpPr/>
            <p:nvPr/>
          </p:nvSpPr>
          <p:spPr>
            <a:xfrm>
              <a:off x="1337519" y="5004817"/>
              <a:ext cx="2378324" cy="530483"/>
            </a:xfrm>
            <a:prstGeom prst="rect">
              <a:avLst/>
            </a:prstGeom>
          </p:spPr>
          <p:txBody>
            <a:bodyPr>
              <a:spAutoFit/>
            </a:bodyPr>
            <a:lstStyle/>
            <a:p>
              <a:pPr algn="ctr" fontAlgn="auto">
                <a:lnSpc>
                  <a:spcPct val="130000"/>
                </a:lnSpc>
                <a:spcBef>
                  <a:spcPts val="0"/>
                </a:spcBef>
                <a:spcAft>
                  <a:spcPts val="0"/>
                </a:spcAft>
                <a:defRPr/>
              </a:pPr>
              <a:r>
                <a:rPr kumimoji="0" lang="zh-CN" altLang="en-US" sz="1050" dirty="0">
                  <a:solidFill>
                    <a:srgbClr val="A6A6A6"/>
                  </a:solidFill>
                  <a:latin typeface="黑体"/>
                  <a:ea typeface="黑体"/>
                  <a:cs typeface="黑体"/>
                </a:rPr>
                <a:t>此处添加正文此处添加正文此处添加正文此处添加正文此处添加正文</a:t>
              </a:r>
              <a:endParaRPr kumimoji="0" lang="en-US" altLang="zh-CN" sz="1050" dirty="0">
                <a:solidFill>
                  <a:srgbClr val="A6A6A6"/>
                </a:solidFill>
                <a:latin typeface="黑体"/>
                <a:ea typeface="黑体"/>
                <a:cs typeface="黑体"/>
              </a:endParaRPr>
            </a:p>
          </p:txBody>
        </p:sp>
        <p:sp>
          <p:nvSpPr>
            <p:cNvPr id="66" name="文本框 114"/>
            <p:cNvSpPr txBox="1">
              <a:spLocks noChangeArrowheads="1"/>
            </p:cNvSpPr>
            <p:nvPr/>
          </p:nvSpPr>
          <p:spPr bwMode="auto">
            <a:xfrm>
              <a:off x="1662764" y="4692866"/>
              <a:ext cx="1718827" cy="3561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sz="2400">
                  <a:solidFill>
                    <a:schemeClr val="tx1"/>
                  </a:solidFill>
                  <a:latin typeface="Calibri" charset="0"/>
                  <a:ea typeface="宋体" charset="0"/>
                  <a:cs typeface="宋体" charset="0"/>
                </a:defRPr>
              </a:lvl1pPr>
              <a:lvl2pPr marL="742950" indent="-285750">
                <a:defRPr kumimoji="1" sz="2400">
                  <a:solidFill>
                    <a:schemeClr val="tx1"/>
                  </a:solidFill>
                  <a:latin typeface="Calibri" charset="0"/>
                  <a:ea typeface="宋体" charset="0"/>
                </a:defRPr>
              </a:lvl2pPr>
              <a:lvl3pPr marL="1143000" indent="-228600">
                <a:defRPr kumimoji="1" sz="2400">
                  <a:solidFill>
                    <a:schemeClr val="tx1"/>
                  </a:solidFill>
                  <a:latin typeface="Calibri" charset="0"/>
                  <a:ea typeface="宋体" charset="0"/>
                </a:defRPr>
              </a:lvl3pPr>
              <a:lvl4pPr marL="1600200" indent="-228600">
                <a:defRPr kumimoji="1" sz="2400">
                  <a:solidFill>
                    <a:schemeClr val="tx1"/>
                  </a:solidFill>
                  <a:latin typeface="Calibri" charset="0"/>
                  <a:ea typeface="宋体" charset="0"/>
                </a:defRPr>
              </a:lvl4pPr>
              <a:lvl5pPr marL="2057400" indent="-228600">
                <a:defRPr kumimoji="1" sz="2400">
                  <a:solidFill>
                    <a:schemeClr val="tx1"/>
                  </a:solidFill>
                  <a:latin typeface="Calibri" charset="0"/>
                  <a:ea typeface="宋体" charset="0"/>
                </a:defRPr>
              </a:lvl5pPr>
              <a:lvl6pPr marL="2514600" indent="-228600" fontAlgn="base">
                <a:spcBef>
                  <a:spcPct val="0"/>
                </a:spcBef>
                <a:spcAft>
                  <a:spcPct val="0"/>
                </a:spcAft>
                <a:defRPr kumimoji="1" sz="2400">
                  <a:solidFill>
                    <a:schemeClr val="tx1"/>
                  </a:solidFill>
                  <a:latin typeface="Calibri" charset="0"/>
                  <a:ea typeface="宋体" charset="0"/>
                </a:defRPr>
              </a:lvl6pPr>
              <a:lvl7pPr marL="2971800" indent="-228600" fontAlgn="base">
                <a:spcBef>
                  <a:spcPct val="0"/>
                </a:spcBef>
                <a:spcAft>
                  <a:spcPct val="0"/>
                </a:spcAft>
                <a:defRPr kumimoji="1" sz="2400">
                  <a:solidFill>
                    <a:schemeClr val="tx1"/>
                  </a:solidFill>
                  <a:latin typeface="Calibri" charset="0"/>
                  <a:ea typeface="宋体" charset="0"/>
                </a:defRPr>
              </a:lvl7pPr>
              <a:lvl8pPr marL="3429000" indent="-228600" fontAlgn="base">
                <a:spcBef>
                  <a:spcPct val="0"/>
                </a:spcBef>
                <a:spcAft>
                  <a:spcPct val="0"/>
                </a:spcAft>
                <a:defRPr kumimoji="1" sz="2400">
                  <a:solidFill>
                    <a:schemeClr val="tx1"/>
                  </a:solidFill>
                  <a:latin typeface="Calibri" charset="0"/>
                  <a:ea typeface="宋体" charset="0"/>
                </a:defRPr>
              </a:lvl8pPr>
              <a:lvl9pPr marL="3886200" indent="-228600" fontAlgn="base">
                <a:spcBef>
                  <a:spcPct val="0"/>
                </a:spcBef>
                <a:spcAft>
                  <a:spcPct val="0"/>
                </a:spcAft>
                <a:defRPr kumimoji="1" sz="2400">
                  <a:solidFill>
                    <a:schemeClr val="tx1"/>
                  </a:solidFill>
                  <a:latin typeface="Calibri" charset="0"/>
                  <a:ea typeface="宋体" charset="0"/>
                </a:defRPr>
              </a:lvl9pPr>
            </a:lstStyle>
            <a:p>
              <a:r>
                <a:rPr kumimoji="0" lang="zh-CN" altLang="en-US" sz="1600" b="1">
                  <a:solidFill>
                    <a:srgbClr val="242467"/>
                  </a:solidFill>
                  <a:latin typeface="黑体" charset="0"/>
                  <a:ea typeface="黑体" charset="0"/>
                  <a:cs typeface="黑体" charset="0"/>
                </a:rPr>
                <a:t>此处添加小标题</a:t>
              </a:r>
            </a:p>
          </p:txBody>
        </p:sp>
      </p:grpSp>
      <p:grpSp>
        <p:nvGrpSpPr>
          <p:cNvPr id="67" name="组合 40" descr="e7d195523061f1c02e66e4f24090f95771f2a25398b4c6a397210DEF3B34B42E7CAE3753A3E55670C5C5B393DCCD8D49F265F3A29442F2D10D421F974AABEA3384308323DA72972389F1817D14B0E600852097BE08FED0FC43F9DEFCB9686ABA2F151E8366FD32F457230AE724EAADE31D178942625EFBE7FE009722BA25A6C09395620655084993E5045F7FD56B8CBC"/>
          <p:cNvGrpSpPr>
            <a:grpSpLocks/>
          </p:cNvGrpSpPr>
          <p:nvPr/>
        </p:nvGrpSpPr>
        <p:grpSpPr bwMode="auto">
          <a:xfrm>
            <a:off x="7530182" y="1789196"/>
            <a:ext cx="2260600" cy="801688"/>
            <a:chOff x="1337519" y="4692866"/>
            <a:chExt cx="2378324" cy="842434"/>
          </a:xfrm>
        </p:grpSpPr>
        <p:sp>
          <p:nvSpPr>
            <p:cNvPr id="68" name="矩形 67"/>
            <p:cNvSpPr/>
            <p:nvPr/>
          </p:nvSpPr>
          <p:spPr>
            <a:xfrm>
              <a:off x="1337519" y="5004817"/>
              <a:ext cx="2378324" cy="530483"/>
            </a:xfrm>
            <a:prstGeom prst="rect">
              <a:avLst/>
            </a:prstGeom>
          </p:spPr>
          <p:txBody>
            <a:bodyPr>
              <a:spAutoFit/>
            </a:bodyPr>
            <a:lstStyle/>
            <a:p>
              <a:pPr algn="ctr" fontAlgn="auto">
                <a:lnSpc>
                  <a:spcPct val="130000"/>
                </a:lnSpc>
                <a:spcBef>
                  <a:spcPts val="0"/>
                </a:spcBef>
                <a:spcAft>
                  <a:spcPts val="0"/>
                </a:spcAft>
                <a:defRPr/>
              </a:pPr>
              <a:r>
                <a:rPr kumimoji="0" lang="zh-CN" altLang="en-US" sz="1050" dirty="0">
                  <a:solidFill>
                    <a:srgbClr val="A6A6A6"/>
                  </a:solidFill>
                  <a:latin typeface="黑体"/>
                  <a:ea typeface="黑体"/>
                  <a:cs typeface="黑体"/>
                </a:rPr>
                <a:t>此处添加正文此处添加正文此处添加正文此处添加正文此处添加正文</a:t>
              </a:r>
              <a:endParaRPr kumimoji="0" lang="en-US" altLang="zh-CN" sz="1050" dirty="0">
                <a:solidFill>
                  <a:srgbClr val="A6A6A6"/>
                </a:solidFill>
                <a:latin typeface="黑体"/>
                <a:ea typeface="黑体"/>
                <a:cs typeface="黑体"/>
              </a:endParaRPr>
            </a:p>
          </p:txBody>
        </p:sp>
        <p:sp>
          <p:nvSpPr>
            <p:cNvPr id="69" name="文本框 117"/>
            <p:cNvSpPr txBox="1">
              <a:spLocks noChangeArrowheads="1"/>
            </p:cNvSpPr>
            <p:nvPr/>
          </p:nvSpPr>
          <p:spPr bwMode="auto">
            <a:xfrm>
              <a:off x="1662764" y="4692866"/>
              <a:ext cx="1718827" cy="3561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sz="2400">
                  <a:solidFill>
                    <a:schemeClr val="tx1"/>
                  </a:solidFill>
                  <a:latin typeface="Calibri" charset="0"/>
                  <a:ea typeface="宋体" charset="0"/>
                  <a:cs typeface="宋体" charset="0"/>
                </a:defRPr>
              </a:lvl1pPr>
              <a:lvl2pPr marL="742950" indent="-285750">
                <a:defRPr kumimoji="1" sz="2400">
                  <a:solidFill>
                    <a:schemeClr val="tx1"/>
                  </a:solidFill>
                  <a:latin typeface="Calibri" charset="0"/>
                  <a:ea typeface="宋体" charset="0"/>
                </a:defRPr>
              </a:lvl2pPr>
              <a:lvl3pPr marL="1143000" indent="-228600">
                <a:defRPr kumimoji="1" sz="2400">
                  <a:solidFill>
                    <a:schemeClr val="tx1"/>
                  </a:solidFill>
                  <a:latin typeface="Calibri" charset="0"/>
                  <a:ea typeface="宋体" charset="0"/>
                </a:defRPr>
              </a:lvl3pPr>
              <a:lvl4pPr marL="1600200" indent="-228600">
                <a:defRPr kumimoji="1" sz="2400">
                  <a:solidFill>
                    <a:schemeClr val="tx1"/>
                  </a:solidFill>
                  <a:latin typeface="Calibri" charset="0"/>
                  <a:ea typeface="宋体" charset="0"/>
                </a:defRPr>
              </a:lvl4pPr>
              <a:lvl5pPr marL="2057400" indent="-228600">
                <a:defRPr kumimoji="1" sz="2400">
                  <a:solidFill>
                    <a:schemeClr val="tx1"/>
                  </a:solidFill>
                  <a:latin typeface="Calibri" charset="0"/>
                  <a:ea typeface="宋体" charset="0"/>
                </a:defRPr>
              </a:lvl5pPr>
              <a:lvl6pPr marL="2514600" indent="-228600" fontAlgn="base">
                <a:spcBef>
                  <a:spcPct val="0"/>
                </a:spcBef>
                <a:spcAft>
                  <a:spcPct val="0"/>
                </a:spcAft>
                <a:defRPr kumimoji="1" sz="2400">
                  <a:solidFill>
                    <a:schemeClr val="tx1"/>
                  </a:solidFill>
                  <a:latin typeface="Calibri" charset="0"/>
                  <a:ea typeface="宋体" charset="0"/>
                </a:defRPr>
              </a:lvl6pPr>
              <a:lvl7pPr marL="2971800" indent="-228600" fontAlgn="base">
                <a:spcBef>
                  <a:spcPct val="0"/>
                </a:spcBef>
                <a:spcAft>
                  <a:spcPct val="0"/>
                </a:spcAft>
                <a:defRPr kumimoji="1" sz="2400">
                  <a:solidFill>
                    <a:schemeClr val="tx1"/>
                  </a:solidFill>
                  <a:latin typeface="Calibri" charset="0"/>
                  <a:ea typeface="宋体" charset="0"/>
                </a:defRPr>
              </a:lvl7pPr>
              <a:lvl8pPr marL="3429000" indent="-228600" fontAlgn="base">
                <a:spcBef>
                  <a:spcPct val="0"/>
                </a:spcBef>
                <a:spcAft>
                  <a:spcPct val="0"/>
                </a:spcAft>
                <a:defRPr kumimoji="1" sz="2400">
                  <a:solidFill>
                    <a:schemeClr val="tx1"/>
                  </a:solidFill>
                  <a:latin typeface="Calibri" charset="0"/>
                  <a:ea typeface="宋体" charset="0"/>
                </a:defRPr>
              </a:lvl8pPr>
              <a:lvl9pPr marL="3886200" indent="-228600" fontAlgn="base">
                <a:spcBef>
                  <a:spcPct val="0"/>
                </a:spcBef>
                <a:spcAft>
                  <a:spcPct val="0"/>
                </a:spcAft>
                <a:defRPr kumimoji="1" sz="2400">
                  <a:solidFill>
                    <a:schemeClr val="tx1"/>
                  </a:solidFill>
                  <a:latin typeface="Calibri" charset="0"/>
                  <a:ea typeface="宋体" charset="0"/>
                </a:defRPr>
              </a:lvl9pPr>
            </a:lstStyle>
            <a:p>
              <a:r>
                <a:rPr kumimoji="0" lang="zh-CN" altLang="en-US" sz="1600" b="1">
                  <a:solidFill>
                    <a:srgbClr val="242467"/>
                  </a:solidFill>
                  <a:latin typeface="黑体" charset="0"/>
                  <a:ea typeface="黑体" charset="0"/>
                  <a:cs typeface="黑体" charset="0"/>
                </a:rPr>
                <a:t>此处添加小标题</a:t>
              </a:r>
            </a:p>
          </p:txBody>
        </p:sp>
      </p:grpSp>
      <p:grpSp>
        <p:nvGrpSpPr>
          <p:cNvPr id="70" name="组合 40" descr="e7d195523061f1c02e66e4f24090f95771f2a25398b4c6a397210DEF3B34B42E7CAE3753A3E55670C5C5B393DCCD8D49F265F3A29442F2D10D421F974AABEA3384308323DA72972389F1817D14B0E600852097BE08FED0FC43F9DEFCB9686ABA2F151E8366FD32F457230AE724EAADE31D178942625EFBE7FE009722BA25A6C09395620655084993E5045F7FD56B8CBC"/>
          <p:cNvGrpSpPr>
            <a:grpSpLocks/>
          </p:cNvGrpSpPr>
          <p:nvPr/>
        </p:nvGrpSpPr>
        <p:grpSpPr bwMode="auto">
          <a:xfrm>
            <a:off x="5823619" y="4675271"/>
            <a:ext cx="2260600" cy="800100"/>
            <a:chOff x="1337519" y="4692866"/>
            <a:chExt cx="2378324" cy="842434"/>
          </a:xfrm>
        </p:grpSpPr>
        <p:sp>
          <p:nvSpPr>
            <p:cNvPr id="71" name="矩形 70"/>
            <p:cNvSpPr/>
            <p:nvPr/>
          </p:nvSpPr>
          <p:spPr>
            <a:xfrm>
              <a:off x="1337519" y="5005436"/>
              <a:ext cx="2378324" cy="529864"/>
            </a:xfrm>
            <a:prstGeom prst="rect">
              <a:avLst/>
            </a:prstGeom>
          </p:spPr>
          <p:txBody>
            <a:bodyPr>
              <a:spAutoFit/>
            </a:bodyPr>
            <a:lstStyle/>
            <a:p>
              <a:pPr algn="ctr" fontAlgn="auto">
                <a:lnSpc>
                  <a:spcPct val="130000"/>
                </a:lnSpc>
                <a:spcBef>
                  <a:spcPts val="0"/>
                </a:spcBef>
                <a:spcAft>
                  <a:spcPts val="0"/>
                </a:spcAft>
                <a:defRPr/>
              </a:pPr>
              <a:r>
                <a:rPr kumimoji="0" lang="zh-CN" altLang="en-US" sz="1050" dirty="0">
                  <a:solidFill>
                    <a:srgbClr val="A6A6A6"/>
                  </a:solidFill>
                  <a:latin typeface="黑体"/>
                  <a:ea typeface="黑体"/>
                  <a:cs typeface="黑体"/>
                </a:rPr>
                <a:t>此处添加正文此处添加正文此处添加正文此处添加正文此处添加正文</a:t>
              </a:r>
              <a:endParaRPr kumimoji="0" lang="en-US" altLang="zh-CN" sz="1050" dirty="0">
                <a:solidFill>
                  <a:srgbClr val="A6A6A6"/>
                </a:solidFill>
                <a:latin typeface="黑体"/>
                <a:ea typeface="黑体"/>
                <a:cs typeface="黑体"/>
              </a:endParaRPr>
            </a:p>
          </p:txBody>
        </p:sp>
        <p:sp>
          <p:nvSpPr>
            <p:cNvPr id="72" name="文本框 120"/>
            <p:cNvSpPr txBox="1">
              <a:spLocks noChangeArrowheads="1"/>
            </p:cNvSpPr>
            <p:nvPr/>
          </p:nvSpPr>
          <p:spPr bwMode="auto">
            <a:xfrm>
              <a:off x="1662764" y="4692866"/>
              <a:ext cx="1718827" cy="3561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sz="2400">
                  <a:solidFill>
                    <a:schemeClr val="tx1"/>
                  </a:solidFill>
                  <a:latin typeface="Calibri" charset="0"/>
                  <a:ea typeface="宋体" charset="0"/>
                  <a:cs typeface="宋体" charset="0"/>
                </a:defRPr>
              </a:lvl1pPr>
              <a:lvl2pPr marL="742950" indent="-285750">
                <a:defRPr kumimoji="1" sz="2400">
                  <a:solidFill>
                    <a:schemeClr val="tx1"/>
                  </a:solidFill>
                  <a:latin typeface="Calibri" charset="0"/>
                  <a:ea typeface="宋体" charset="0"/>
                </a:defRPr>
              </a:lvl2pPr>
              <a:lvl3pPr marL="1143000" indent="-228600">
                <a:defRPr kumimoji="1" sz="2400">
                  <a:solidFill>
                    <a:schemeClr val="tx1"/>
                  </a:solidFill>
                  <a:latin typeface="Calibri" charset="0"/>
                  <a:ea typeface="宋体" charset="0"/>
                </a:defRPr>
              </a:lvl3pPr>
              <a:lvl4pPr marL="1600200" indent="-228600">
                <a:defRPr kumimoji="1" sz="2400">
                  <a:solidFill>
                    <a:schemeClr val="tx1"/>
                  </a:solidFill>
                  <a:latin typeface="Calibri" charset="0"/>
                  <a:ea typeface="宋体" charset="0"/>
                </a:defRPr>
              </a:lvl4pPr>
              <a:lvl5pPr marL="2057400" indent="-228600">
                <a:defRPr kumimoji="1" sz="2400">
                  <a:solidFill>
                    <a:schemeClr val="tx1"/>
                  </a:solidFill>
                  <a:latin typeface="Calibri" charset="0"/>
                  <a:ea typeface="宋体" charset="0"/>
                </a:defRPr>
              </a:lvl5pPr>
              <a:lvl6pPr marL="2514600" indent="-228600" fontAlgn="base">
                <a:spcBef>
                  <a:spcPct val="0"/>
                </a:spcBef>
                <a:spcAft>
                  <a:spcPct val="0"/>
                </a:spcAft>
                <a:defRPr kumimoji="1" sz="2400">
                  <a:solidFill>
                    <a:schemeClr val="tx1"/>
                  </a:solidFill>
                  <a:latin typeface="Calibri" charset="0"/>
                  <a:ea typeface="宋体" charset="0"/>
                </a:defRPr>
              </a:lvl6pPr>
              <a:lvl7pPr marL="2971800" indent="-228600" fontAlgn="base">
                <a:spcBef>
                  <a:spcPct val="0"/>
                </a:spcBef>
                <a:spcAft>
                  <a:spcPct val="0"/>
                </a:spcAft>
                <a:defRPr kumimoji="1" sz="2400">
                  <a:solidFill>
                    <a:schemeClr val="tx1"/>
                  </a:solidFill>
                  <a:latin typeface="Calibri" charset="0"/>
                  <a:ea typeface="宋体" charset="0"/>
                </a:defRPr>
              </a:lvl7pPr>
              <a:lvl8pPr marL="3429000" indent="-228600" fontAlgn="base">
                <a:spcBef>
                  <a:spcPct val="0"/>
                </a:spcBef>
                <a:spcAft>
                  <a:spcPct val="0"/>
                </a:spcAft>
                <a:defRPr kumimoji="1" sz="2400">
                  <a:solidFill>
                    <a:schemeClr val="tx1"/>
                  </a:solidFill>
                  <a:latin typeface="Calibri" charset="0"/>
                  <a:ea typeface="宋体" charset="0"/>
                </a:defRPr>
              </a:lvl8pPr>
              <a:lvl9pPr marL="3886200" indent="-228600" fontAlgn="base">
                <a:spcBef>
                  <a:spcPct val="0"/>
                </a:spcBef>
                <a:spcAft>
                  <a:spcPct val="0"/>
                </a:spcAft>
                <a:defRPr kumimoji="1" sz="2400">
                  <a:solidFill>
                    <a:schemeClr val="tx1"/>
                  </a:solidFill>
                  <a:latin typeface="Calibri" charset="0"/>
                  <a:ea typeface="宋体" charset="0"/>
                </a:defRPr>
              </a:lvl9pPr>
            </a:lstStyle>
            <a:p>
              <a:r>
                <a:rPr kumimoji="0" lang="zh-CN" altLang="en-US" sz="1600" b="1">
                  <a:solidFill>
                    <a:srgbClr val="242467"/>
                  </a:solidFill>
                  <a:latin typeface="黑体" charset="0"/>
                  <a:ea typeface="黑体" charset="0"/>
                  <a:cs typeface="黑体" charset="0"/>
                </a:rPr>
                <a:t>此处添加小标题</a:t>
              </a:r>
            </a:p>
          </p:txBody>
        </p:sp>
      </p:grpSp>
      <p:grpSp>
        <p:nvGrpSpPr>
          <p:cNvPr id="73" name="组合 40" descr="e7d195523061f1c02e66e4f24090f95771f2a25398b4c6a397210DEF3B34B42E7CAE3753A3E55670C5C5B393DCCD8D49F265F3A29442F2D10D421F974AABEA3384308323DA72972389F1817D14B0E600852097BE08FED0FC43F9DEFCB9686ABA2F151E8366FD32F457230AE724EAADE31D178942625EFBE7FE009722BA25A6C09395620655084993E5045F7FD56B8CBC"/>
          <p:cNvGrpSpPr>
            <a:grpSpLocks/>
          </p:cNvGrpSpPr>
          <p:nvPr/>
        </p:nvGrpSpPr>
        <p:grpSpPr bwMode="auto">
          <a:xfrm>
            <a:off x="9216107" y="4675271"/>
            <a:ext cx="2260600" cy="800100"/>
            <a:chOff x="1337519" y="4692866"/>
            <a:chExt cx="2378324" cy="842434"/>
          </a:xfrm>
        </p:grpSpPr>
        <p:sp>
          <p:nvSpPr>
            <p:cNvPr id="74" name="矩形 73"/>
            <p:cNvSpPr/>
            <p:nvPr/>
          </p:nvSpPr>
          <p:spPr>
            <a:xfrm>
              <a:off x="1337519" y="5005436"/>
              <a:ext cx="2378324" cy="529864"/>
            </a:xfrm>
            <a:prstGeom prst="rect">
              <a:avLst/>
            </a:prstGeom>
          </p:spPr>
          <p:txBody>
            <a:bodyPr>
              <a:spAutoFit/>
            </a:bodyPr>
            <a:lstStyle/>
            <a:p>
              <a:pPr algn="ctr" fontAlgn="auto">
                <a:lnSpc>
                  <a:spcPct val="130000"/>
                </a:lnSpc>
                <a:spcBef>
                  <a:spcPts val="0"/>
                </a:spcBef>
                <a:spcAft>
                  <a:spcPts val="0"/>
                </a:spcAft>
                <a:defRPr/>
              </a:pPr>
              <a:r>
                <a:rPr kumimoji="0" lang="zh-CN" altLang="en-US" sz="1050" dirty="0">
                  <a:solidFill>
                    <a:srgbClr val="A6A6A6"/>
                  </a:solidFill>
                  <a:latin typeface="黑体"/>
                  <a:ea typeface="黑体"/>
                  <a:cs typeface="黑体"/>
                </a:rPr>
                <a:t>此处添加正文此处添加正文此处添加正文此处添加正文此处添加正文</a:t>
              </a:r>
              <a:endParaRPr kumimoji="0" lang="en-US" altLang="zh-CN" sz="1050" dirty="0">
                <a:solidFill>
                  <a:srgbClr val="A6A6A6"/>
                </a:solidFill>
                <a:latin typeface="黑体"/>
                <a:ea typeface="黑体"/>
                <a:cs typeface="黑体"/>
              </a:endParaRPr>
            </a:p>
          </p:txBody>
        </p:sp>
        <p:sp>
          <p:nvSpPr>
            <p:cNvPr id="75" name="文本框 123"/>
            <p:cNvSpPr txBox="1">
              <a:spLocks noChangeArrowheads="1"/>
            </p:cNvSpPr>
            <p:nvPr/>
          </p:nvSpPr>
          <p:spPr bwMode="auto">
            <a:xfrm>
              <a:off x="1662764" y="4692866"/>
              <a:ext cx="1718827" cy="3561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sz="2400">
                  <a:solidFill>
                    <a:schemeClr val="tx1"/>
                  </a:solidFill>
                  <a:latin typeface="Calibri" charset="0"/>
                  <a:ea typeface="宋体" charset="0"/>
                  <a:cs typeface="宋体" charset="0"/>
                </a:defRPr>
              </a:lvl1pPr>
              <a:lvl2pPr marL="742950" indent="-285750">
                <a:defRPr kumimoji="1" sz="2400">
                  <a:solidFill>
                    <a:schemeClr val="tx1"/>
                  </a:solidFill>
                  <a:latin typeface="Calibri" charset="0"/>
                  <a:ea typeface="宋体" charset="0"/>
                </a:defRPr>
              </a:lvl2pPr>
              <a:lvl3pPr marL="1143000" indent="-228600">
                <a:defRPr kumimoji="1" sz="2400">
                  <a:solidFill>
                    <a:schemeClr val="tx1"/>
                  </a:solidFill>
                  <a:latin typeface="Calibri" charset="0"/>
                  <a:ea typeface="宋体" charset="0"/>
                </a:defRPr>
              </a:lvl3pPr>
              <a:lvl4pPr marL="1600200" indent="-228600">
                <a:defRPr kumimoji="1" sz="2400">
                  <a:solidFill>
                    <a:schemeClr val="tx1"/>
                  </a:solidFill>
                  <a:latin typeface="Calibri" charset="0"/>
                  <a:ea typeface="宋体" charset="0"/>
                </a:defRPr>
              </a:lvl4pPr>
              <a:lvl5pPr marL="2057400" indent="-228600">
                <a:defRPr kumimoji="1" sz="2400">
                  <a:solidFill>
                    <a:schemeClr val="tx1"/>
                  </a:solidFill>
                  <a:latin typeface="Calibri" charset="0"/>
                  <a:ea typeface="宋体" charset="0"/>
                </a:defRPr>
              </a:lvl5pPr>
              <a:lvl6pPr marL="2514600" indent="-228600" fontAlgn="base">
                <a:spcBef>
                  <a:spcPct val="0"/>
                </a:spcBef>
                <a:spcAft>
                  <a:spcPct val="0"/>
                </a:spcAft>
                <a:defRPr kumimoji="1" sz="2400">
                  <a:solidFill>
                    <a:schemeClr val="tx1"/>
                  </a:solidFill>
                  <a:latin typeface="Calibri" charset="0"/>
                  <a:ea typeface="宋体" charset="0"/>
                </a:defRPr>
              </a:lvl6pPr>
              <a:lvl7pPr marL="2971800" indent="-228600" fontAlgn="base">
                <a:spcBef>
                  <a:spcPct val="0"/>
                </a:spcBef>
                <a:spcAft>
                  <a:spcPct val="0"/>
                </a:spcAft>
                <a:defRPr kumimoji="1" sz="2400">
                  <a:solidFill>
                    <a:schemeClr val="tx1"/>
                  </a:solidFill>
                  <a:latin typeface="Calibri" charset="0"/>
                  <a:ea typeface="宋体" charset="0"/>
                </a:defRPr>
              </a:lvl7pPr>
              <a:lvl8pPr marL="3429000" indent="-228600" fontAlgn="base">
                <a:spcBef>
                  <a:spcPct val="0"/>
                </a:spcBef>
                <a:spcAft>
                  <a:spcPct val="0"/>
                </a:spcAft>
                <a:defRPr kumimoji="1" sz="2400">
                  <a:solidFill>
                    <a:schemeClr val="tx1"/>
                  </a:solidFill>
                  <a:latin typeface="Calibri" charset="0"/>
                  <a:ea typeface="宋体" charset="0"/>
                </a:defRPr>
              </a:lvl8pPr>
              <a:lvl9pPr marL="3886200" indent="-228600" fontAlgn="base">
                <a:spcBef>
                  <a:spcPct val="0"/>
                </a:spcBef>
                <a:spcAft>
                  <a:spcPct val="0"/>
                </a:spcAft>
                <a:defRPr kumimoji="1" sz="2400">
                  <a:solidFill>
                    <a:schemeClr val="tx1"/>
                  </a:solidFill>
                  <a:latin typeface="Calibri" charset="0"/>
                  <a:ea typeface="宋体" charset="0"/>
                </a:defRPr>
              </a:lvl9pPr>
            </a:lstStyle>
            <a:p>
              <a:r>
                <a:rPr kumimoji="0" lang="zh-CN" altLang="en-US" sz="1600" b="1">
                  <a:solidFill>
                    <a:srgbClr val="242467"/>
                  </a:solidFill>
                  <a:latin typeface="黑体" charset="0"/>
                  <a:ea typeface="黑体" charset="0"/>
                  <a:cs typeface="黑体" charset="0"/>
                </a:rPr>
                <a:t>此处添加小标题</a:t>
              </a:r>
            </a:p>
          </p:txBody>
        </p:sp>
      </p:grpSp>
      <p:sp>
        <p:nvSpPr>
          <p:cNvPr id="77" name="矩形 76"/>
          <p:cNvSpPr/>
          <p:nvPr/>
        </p:nvSpPr>
        <p:spPr bwMode="auto">
          <a:xfrm>
            <a:off x="0" y="-16931"/>
            <a:ext cx="12192000" cy="98212"/>
          </a:xfrm>
          <a:prstGeom prst="rect">
            <a:avLst/>
          </a:prstGeom>
          <a:solidFill>
            <a:srgbClr val="D04625">
              <a:alpha val="90000"/>
            </a:srgbClr>
          </a:solidFill>
          <a:ln w="9525" cap="flat" cmpd="sng" algn="ctr">
            <a:noFill/>
            <a:prstDash val="solid"/>
            <a:round/>
            <a:headEnd type="none" w="med" len="med"/>
            <a:tailEnd type="none" w="med" len="med"/>
          </a:ln>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extLst>
      <p:ext uri="{BB962C8B-B14F-4D97-AF65-F5344CB8AC3E}">
        <p14:creationId xmlns:p14="http://schemas.microsoft.com/office/powerpoint/2010/main" val="474671062"/>
      </p:ext>
    </p:extLst>
  </p:cSld>
  <p:clrMapOvr>
    <a:masterClrMapping/>
  </p:clrMapOvr>
  <p:transition xmlns:p14="http://schemas.microsoft.com/office/powerpoint/2010/main" spd="slow">
    <p:cover/>
  </p:transition>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图片 22" descr="屏幕快照 2017-12-12 15.05.3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8" name="矩形 27"/>
          <p:cNvSpPr/>
          <p:nvPr/>
        </p:nvSpPr>
        <p:spPr>
          <a:xfrm>
            <a:off x="7890000" y="1336840"/>
            <a:ext cx="3299369" cy="2326107"/>
          </a:xfrm>
          <a:prstGeom prst="rect">
            <a:avLst/>
          </a:prstGeom>
          <a:solidFill>
            <a:srgbClr val="242467"/>
          </a:solidFill>
          <a:ln w="12700">
            <a:noFill/>
          </a:ln>
        </p:spPr>
        <p:txBody>
          <a:bodyPr anchor="ctr"/>
          <a:lstStyle/>
          <a:p>
            <a:pPr algn="ctr"/>
            <a:endParaRPr lang="zh-CN" altLang="zh-CN" dirty="0">
              <a:solidFill>
                <a:srgbClr val="FFFFFF"/>
              </a:solidFill>
              <a:latin typeface="宋体" panose="02010600030101010101" pitchFamily="2" charset="-122"/>
              <a:sym typeface="宋体" panose="02010600030101010101" pitchFamily="2" charset="-122"/>
            </a:endParaRPr>
          </a:p>
        </p:txBody>
      </p:sp>
      <p:pic>
        <p:nvPicPr>
          <p:cNvPr id="5" name="图片 4" descr="校图书馆背面.jpg"/>
          <p:cNvPicPr>
            <a:picLocks noChangeAspect="1"/>
          </p:cNvPicPr>
          <p:nvPr/>
        </p:nvPicPr>
        <p:blipFill rotWithShape="1">
          <a:blip r:embed="rId3" cstate="print">
            <a:extLst>
              <a:ext uri="{28A0092B-C50C-407E-A947-70E740481C1C}">
                <a14:useLocalDpi xmlns:a14="http://schemas.microsoft.com/office/drawing/2010/main" val="0"/>
              </a:ext>
            </a:extLst>
          </a:blip>
          <a:srcRect r="6994" b="1134"/>
          <a:stretch/>
        </p:blipFill>
        <p:spPr>
          <a:xfrm>
            <a:off x="4479791" y="1332460"/>
            <a:ext cx="3288525" cy="2330488"/>
          </a:xfrm>
          <a:prstGeom prst="rect">
            <a:avLst/>
          </a:prstGeom>
        </p:spPr>
      </p:pic>
      <p:sp>
        <p:nvSpPr>
          <p:cNvPr id="27" name="矩形 26"/>
          <p:cNvSpPr/>
          <p:nvPr/>
        </p:nvSpPr>
        <p:spPr>
          <a:xfrm>
            <a:off x="1058737" y="1336840"/>
            <a:ext cx="3299369" cy="2326107"/>
          </a:xfrm>
          <a:prstGeom prst="rect">
            <a:avLst/>
          </a:prstGeom>
          <a:solidFill>
            <a:srgbClr val="242467"/>
          </a:solidFill>
          <a:ln w="12700">
            <a:noFill/>
          </a:ln>
        </p:spPr>
        <p:txBody>
          <a:bodyPr anchor="ctr"/>
          <a:lstStyle/>
          <a:p>
            <a:pPr algn="ctr"/>
            <a:endParaRPr lang="zh-CN" altLang="zh-CN" dirty="0">
              <a:solidFill>
                <a:srgbClr val="FFFFFF"/>
              </a:solidFill>
              <a:latin typeface="宋体" panose="02010600030101010101" pitchFamily="2" charset="-122"/>
              <a:sym typeface="宋体" panose="02010600030101010101" pitchFamily="2" charset="-122"/>
            </a:endParaRPr>
          </a:p>
        </p:txBody>
      </p:sp>
      <p:cxnSp>
        <p:nvCxnSpPr>
          <p:cNvPr id="37" name="直线连接符 36"/>
          <p:cNvCxnSpPr/>
          <p:nvPr/>
        </p:nvCxnSpPr>
        <p:spPr>
          <a:xfrm>
            <a:off x="842210" y="6372732"/>
            <a:ext cx="11349790" cy="0"/>
          </a:xfrm>
          <a:prstGeom prst="line">
            <a:avLst/>
          </a:prstGeom>
          <a:ln w="6350" cmpd="sng">
            <a:solidFill>
              <a:srgbClr val="242467"/>
            </a:solidFill>
          </a:ln>
          <a:effectLst/>
        </p:spPr>
        <p:style>
          <a:lnRef idx="2">
            <a:schemeClr val="accent1"/>
          </a:lnRef>
          <a:fillRef idx="0">
            <a:schemeClr val="accent1"/>
          </a:fillRef>
          <a:effectRef idx="1">
            <a:schemeClr val="accent1"/>
          </a:effectRef>
          <a:fontRef idx="minor">
            <a:schemeClr val="tx1"/>
          </a:fontRef>
        </p:style>
      </p:cxnSp>
      <p:sp>
        <p:nvSpPr>
          <p:cNvPr id="8" name="Rectangle 8" descr="e7d195523061f1c0bbd9d495056f6756baae99e8e5eccdb0B69E8BECE2F25FA34DA9A3791886F1952D5C6B90E974387B5DDCCBCEBC70127B5F7576CBB260879D9064EC41CFD6AF7F7958B54E7616B7D1ACFF694983D84E036CA5C963D116D6BCBB983F527A8FA6CBF4F63564EC47E703859A0029F55E108E9305BD5FE3DBF19F78C7112C5963720D958E45A7380416645EC455EB17708694"/>
          <p:cNvSpPr/>
          <p:nvPr/>
        </p:nvSpPr>
        <p:spPr>
          <a:xfrm>
            <a:off x="6669074" y="6437816"/>
            <a:ext cx="5395912" cy="3667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r>
              <a:rPr lang="zh-CN" altLang="en-US" sz="1100" b="1" dirty="0" smtClean="0">
                <a:solidFill>
                  <a:srgbClr val="242467"/>
                </a:solidFill>
                <a:latin typeface="黑体"/>
                <a:ea typeface="黑体"/>
                <a:cs typeface="黑体"/>
              </a:rPr>
              <a:t>0</a:t>
            </a:r>
            <a:r>
              <a:rPr lang="en-US" altLang="zh-CN" sz="1100" b="1" dirty="0" smtClean="0">
                <a:solidFill>
                  <a:srgbClr val="242467"/>
                </a:solidFill>
                <a:latin typeface="黑体"/>
                <a:ea typeface="黑体"/>
                <a:cs typeface="黑体"/>
              </a:rPr>
              <a:t>1</a:t>
            </a:r>
            <a:r>
              <a:rPr lang="zh-CN" altLang="en-US" sz="1100" b="1" dirty="0">
                <a:solidFill>
                  <a:srgbClr val="242467"/>
                </a:solidFill>
                <a:latin typeface="黑体"/>
                <a:ea typeface="黑体"/>
                <a:cs typeface="黑体"/>
              </a:rPr>
              <a:t> </a:t>
            </a:r>
            <a:r>
              <a:rPr kumimoji="0" lang="zh-CN" altLang="en-US" sz="1100" b="1" dirty="0" smtClean="0">
                <a:solidFill>
                  <a:srgbClr val="242467"/>
                </a:solidFill>
                <a:latin typeface="黑体"/>
                <a:ea typeface="黑体"/>
                <a:cs typeface="黑体"/>
              </a:rPr>
              <a:t>标题标题标题 </a:t>
            </a:r>
            <a:r>
              <a:rPr kumimoji="0" lang="en-US" altLang="zh-CN" sz="1100" b="1" dirty="0" smtClean="0">
                <a:solidFill>
                  <a:srgbClr val="242467"/>
                </a:solidFill>
                <a:latin typeface="黑体"/>
                <a:ea typeface="黑体"/>
                <a:cs typeface="黑体"/>
              </a:rPr>
              <a:t>|</a:t>
            </a:r>
            <a:r>
              <a:rPr kumimoji="0" lang="zh-CN" altLang="en-US" sz="1100" b="1" dirty="0" smtClean="0">
                <a:solidFill>
                  <a:srgbClr val="242467"/>
                </a:solidFill>
                <a:latin typeface="黑体"/>
                <a:ea typeface="黑体"/>
                <a:cs typeface="黑体"/>
              </a:rPr>
              <a:t> </a:t>
            </a:r>
            <a:r>
              <a:rPr kumimoji="0" lang="en-US" altLang="zh-CN" sz="1100" b="1" dirty="0" smtClean="0">
                <a:solidFill>
                  <a:srgbClr val="242467"/>
                </a:solidFill>
                <a:latin typeface="黑体"/>
                <a:ea typeface="黑体"/>
                <a:cs typeface="黑体"/>
              </a:rPr>
              <a:t>(3)</a:t>
            </a:r>
            <a:r>
              <a:rPr kumimoji="0" lang="zh-CN" altLang="en-US" sz="1100" b="1" dirty="0" smtClean="0">
                <a:solidFill>
                  <a:srgbClr val="242467"/>
                </a:solidFill>
                <a:latin typeface="黑体"/>
                <a:ea typeface="黑体"/>
                <a:cs typeface="黑体"/>
              </a:rPr>
              <a:t>小标题小标题小标题小标题</a:t>
            </a:r>
            <a:endParaRPr kumimoji="0" lang="zh-CN" altLang="zh-CN" sz="1100" b="1" dirty="0">
              <a:solidFill>
                <a:srgbClr val="242467"/>
              </a:solidFill>
              <a:latin typeface="黑体"/>
              <a:ea typeface="黑体"/>
              <a:cs typeface="黑体"/>
            </a:endParaRPr>
          </a:p>
        </p:txBody>
      </p:sp>
      <p:sp>
        <p:nvSpPr>
          <p:cNvPr id="11" name="文本占位符 24"/>
          <p:cNvSpPr txBox="1">
            <a:spLocks/>
          </p:cNvSpPr>
          <p:nvPr/>
        </p:nvSpPr>
        <p:spPr>
          <a:xfrm>
            <a:off x="836460" y="614035"/>
            <a:ext cx="3817473" cy="416822"/>
          </a:xfrm>
          <a:prstGeom prst="rect">
            <a:avLst/>
          </a:prstGeom>
        </p:spPr>
        <p:txBody>
          <a:bodyPr/>
          <a:lstStyle>
            <a:lvl1pPr marL="228600" indent="-228600" algn="l" rtl="0" fontAlgn="base">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fontAlgn="base">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fontAlgn="base">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fontAlgn="base">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pitchFamily="34" charset="0"/>
              </a:defRPr>
            </a:lvl4pPr>
            <a:lvl5pPr marL="2057400" indent="-228600" algn="l" rtl="0" fontAlgn="base">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pitchFamily="34" charset="0"/>
              </a:defRPr>
            </a:lvl5pPr>
            <a:lvl6pPr marL="2514600" indent="-228600" algn="l" rtl="0" fontAlgn="base">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pitchFamily="34" charset="0"/>
              </a:defRPr>
            </a:lvl6pPr>
            <a:lvl7pPr marL="2971800" indent="-228600" algn="l" rtl="0" fontAlgn="base">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pitchFamily="34" charset="0"/>
              </a:defRPr>
            </a:lvl7pPr>
            <a:lvl8pPr marL="3429000" indent="-228600" algn="l" rtl="0" fontAlgn="base">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pitchFamily="34" charset="0"/>
              </a:defRPr>
            </a:lvl8pPr>
            <a:lvl9pPr marL="3886200" indent="-228600" algn="l" rtl="0" fontAlgn="base">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pitchFamily="34" charset="0"/>
              </a:defRPr>
            </a:lvl9pPr>
          </a:lstStyle>
          <a:p>
            <a:r>
              <a:rPr lang="zh-CN" altLang="en-US" sz="2400" dirty="0" smtClean="0">
                <a:solidFill>
                  <a:srgbClr val="242467"/>
                </a:solidFill>
                <a:latin typeface="微软雅黑"/>
                <a:ea typeface="微软雅黑"/>
                <a:cs typeface="微软雅黑"/>
                <a:sym typeface="+mn-lt"/>
              </a:rPr>
              <a:t>请在此输入正文标题</a:t>
            </a:r>
            <a:endParaRPr lang="zh-CN" altLang="en-US" sz="2400" dirty="0">
              <a:solidFill>
                <a:srgbClr val="242467"/>
              </a:solidFill>
              <a:latin typeface="微软雅黑"/>
              <a:ea typeface="微软雅黑"/>
              <a:cs typeface="微软雅黑"/>
              <a:sym typeface="+mn-lt"/>
            </a:endParaRPr>
          </a:p>
        </p:txBody>
      </p:sp>
      <p:pic>
        <p:nvPicPr>
          <p:cNvPr id="12" name="图片 11" descr="总_名片-07.png"/>
          <p:cNvPicPr>
            <a:picLocks noChangeAspect="1"/>
          </p:cNvPicPr>
          <p:nvPr/>
        </p:nvPicPr>
        <p:blipFill rotWithShape="1">
          <a:blip r:embed="rId4" cstate="print">
            <a:extLst>
              <a:ext uri="{28A0092B-C50C-407E-A947-70E740481C1C}">
                <a14:useLocalDpi xmlns:a14="http://schemas.microsoft.com/office/drawing/2010/main" val="0"/>
              </a:ext>
            </a:extLst>
          </a:blip>
          <a:srcRect l="31658" r="31658"/>
          <a:stretch/>
        </p:blipFill>
        <p:spPr>
          <a:xfrm>
            <a:off x="156246" y="5795661"/>
            <a:ext cx="588269" cy="901918"/>
          </a:xfrm>
          <a:prstGeom prst="rect">
            <a:avLst/>
          </a:prstGeom>
        </p:spPr>
      </p:pic>
      <p:sp>
        <p:nvSpPr>
          <p:cNvPr id="15" name="矩形 14"/>
          <p:cNvSpPr/>
          <p:nvPr/>
        </p:nvSpPr>
        <p:spPr>
          <a:xfrm>
            <a:off x="1012627" y="4383804"/>
            <a:ext cx="3251899" cy="1029000"/>
          </a:xfrm>
          <a:prstGeom prst="rect">
            <a:avLst/>
          </a:prstGeom>
        </p:spPr>
        <p:txBody>
          <a:bodyPr wrap="square">
            <a:spAutoFit/>
          </a:bodyPr>
          <a:lstStyle/>
          <a:p>
            <a:pPr fontAlgn="auto">
              <a:lnSpc>
                <a:spcPct val="140000"/>
              </a:lnSpc>
              <a:spcBef>
                <a:spcPts val="0"/>
              </a:spcBef>
              <a:spcAft>
                <a:spcPts val="0"/>
              </a:spcAft>
              <a:defRPr/>
            </a:pPr>
            <a:r>
              <a:rPr kumimoji="0" lang="zh-CN" altLang="en-US" sz="1100" dirty="0">
                <a:solidFill>
                  <a:srgbClr val="A6A6A6"/>
                </a:solidFill>
                <a:latin typeface="黑体"/>
                <a:ea typeface="黑体"/>
                <a:cs typeface="黑体"/>
              </a:rPr>
              <a:t>此处添加正文此处添加正文</a:t>
            </a:r>
            <a:r>
              <a:rPr kumimoji="0" lang="zh-CN" altLang="zh-CN" sz="1100" dirty="0">
                <a:solidFill>
                  <a:srgbClr val="A6A6A6"/>
                </a:solidFill>
                <a:latin typeface="黑体"/>
                <a:ea typeface="黑体"/>
                <a:cs typeface="黑体"/>
              </a:rPr>
              <a:t>，</a:t>
            </a:r>
            <a:r>
              <a:rPr kumimoji="0" lang="zh-CN" altLang="en-US" sz="1100" dirty="0">
                <a:solidFill>
                  <a:srgbClr val="A6A6A6"/>
                </a:solidFill>
                <a:latin typeface="黑体"/>
                <a:ea typeface="黑体"/>
                <a:cs typeface="黑体"/>
              </a:rPr>
              <a:t>此处添加正文此处添加正文此处添加正文此处添加</a:t>
            </a:r>
            <a:r>
              <a:rPr kumimoji="0" lang="zh-CN" altLang="en-US" sz="1100" dirty="0" smtClean="0">
                <a:solidFill>
                  <a:srgbClr val="A6A6A6"/>
                </a:solidFill>
                <a:latin typeface="黑体"/>
                <a:ea typeface="黑体"/>
                <a:cs typeface="黑体"/>
              </a:rPr>
              <a:t>正文此处添加正文此处添加正文此处添加正文此处添加正文此处添加正文此处</a:t>
            </a:r>
            <a:r>
              <a:rPr lang="zh-CN" altLang="en-US" sz="1100" dirty="0" smtClean="0">
                <a:solidFill>
                  <a:srgbClr val="A6A6A6"/>
                </a:solidFill>
                <a:latin typeface="黑体"/>
                <a:ea typeface="黑体"/>
                <a:cs typeface="黑体"/>
              </a:rPr>
              <a:t>此处添加正文此处添加正文</a:t>
            </a:r>
            <a:endParaRPr kumimoji="0" lang="en-US" altLang="zh-CN" sz="1100" dirty="0">
              <a:solidFill>
                <a:srgbClr val="A6A6A6"/>
              </a:solidFill>
              <a:latin typeface="黑体"/>
              <a:ea typeface="黑体"/>
              <a:cs typeface="黑体"/>
            </a:endParaRPr>
          </a:p>
        </p:txBody>
      </p:sp>
      <p:sp>
        <p:nvSpPr>
          <p:cNvPr id="16" name="文本框 37"/>
          <p:cNvSpPr txBox="1">
            <a:spLocks noChangeArrowheads="1"/>
          </p:cNvSpPr>
          <p:nvPr/>
        </p:nvSpPr>
        <p:spPr bwMode="auto">
          <a:xfrm>
            <a:off x="1012627" y="4064391"/>
            <a:ext cx="233715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sz="2400">
                <a:solidFill>
                  <a:schemeClr val="tx1"/>
                </a:solidFill>
                <a:latin typeface="Calibri" charset="0"/>
                <a:ea typeface="宋体" charset="0"/>
                <a:cs typeface="宋体" charset="0"/>
              </a:defRPr>
            </a:lvl1pPr>
            <a:lvl2pPr marL="742950" indent="-285750">
              <a:defRPr kumimoji="1" sz="2400">
                <a:solidFill>
                  <a:schemeClr val="tx1"/>
                </a:solidFill>
                <a:latin typeface="Calibri" charset="0"/>
                <a:ea typeface="宋体" charset="0"/>
              </a:defRPr>
            </a:lvl2pPr>
            <a:lvl3pPr marL="1143000" indent="-228600">
              <a:defRPr kumimoji="1" sz="2400">
                <a:solidFill>
                  <a:schemeClr val="tx1"/>
                </a:solidFill>
                <a:latin typeface="Calibri" charset="0"/>
                <a:ea typeface="宋体" charset="0"/>
              </a:defRPr>
            </a:lvl3pPr>
            <a:lvl4pPr marL="1600200" indent="-228600">
              <a:defRPr kumimoji="1" sz="2400">
                <a:solidFill>
                  <a:schemeClr val="tx1"/>
                </a:solidFill>
                <a:latin typeface="Calibri" charset="0"/>
                <a:ea typeface="宋体" charset="0"/>
              </a:defRPr>
            </a:lvl4pPr>
            <a:lvl5pPr marL="2057400" indent="-228600">
              <a:defRPr kumimoji="1" sz="2400">
                <a:solidFill>
                  <a:schemeClr val="tx1"/>
                </a:solidFill>
                <a:latin typeface="Calibri" charset="0"/>
                <a:ea typeface="宋体" charset="0"/>
              </a:defRPr>
            </a:lvl5pPr>
            <a:lvl6pPr marL="2514600" indent="-228600" fontAlgn="base">
              <a:spcBef>
                <a:spcPct val="0"/>
              </a:spcBef>
              <a:spcAft>
                <a:spcPct val="0"/>
              </a:spcAft>
              <a:defRPr kumimoji="1" sz="2400">
                <a:solidFill>
                  <a:schemeClr val="tx1"/>
                </a:solidFill>
                <a:latin typeface="Calibri" charset="0"/>
                <a:ea typeface="宋体" charset="0"/>
              </a:defRPr>
            </a:lvl6pPr>
            <a:lvl7pPr marL="2971800" indent="-228600" fontAlgn="base">
              <a:spcBef>
                <a:spcPct val="0"/>
              </a:spcBef>
              <a:spcAft>
                <a:spcPct val="0"/>
              </a:spcAft>
              <a:defRPr kumimoji="1" sz="2400">
                <a:solidFill>
                  <a:schemeClr val="tx1"/>
                </a:solidFill>
                <a:latin typeface="Calibri" charset="0"/>
                <a:ea typeface="宋体" charset="0"/>
              </a:defRPr>
            </a:lvl7pPr>
            <a:lvl8pPr marL="3429000" indent="-228600" fontAlgn="base">
              <a:spcBef>
                <a:spcPct val="0"/>
              </a:spcBef>
              <a:spcAft>
                <a:spcPct val="0"/>
              </a:spcAft>
              <a:defRPr kumimoji="1" sz="2400">
                <a:solidFill>
                  <a:schemeClr val="tx1"/>
                </a:solidFill>
                <a:latin typeface="Calibri" charset="0"/>
                <a:ea typeface="宋体" charset="0"/>
              </a:defRPr>
            </a:lvl8pPr>
            <a:lvl9pPr marL="3886200" indent="-228600" fontAlgn="base">
              <a:spcBef>
                <a:spcPct val="0"/>
              </a:spcBef>
              <a:spcAft>
                <a:spcPct val="0"/>
              </a:spcAft>
              <a:defRPr kumimoji="1" sz="2400">
                <a:solidFill>
                  <a:schemeClr val="tx1"/>
                </a:solidFill>
                <a:latin typeface="Calibri" charset="0"/>
                <a:ea typeface="宋体" charset="0"/>
              </a:defRPr>
            </a:lvl9pPr>
          </a:lstStyle>
          <a:p>
            <a:r>
              <a:rPr kumimoji="0" lang="en-US" altLang="zh-CN" sz="1600" b="1" dirty="0" smtClean="0">
                <a:solidFill>
                  <a:srgbClr val="242467"/>
                </a:solidFill>
                <a:latin typeface="黑体" charset="0"/>
                <a:ea typeface="黑体" charset="0"/>
                <a:cs typeface="黑体" charset="0"/>
              </a:rPr>
              <a:t>1.</a:t>
            </a:r>
            <a:r>
              <a:rPr kumimoji="0" lang="zh-CN" altLang="en-US" sz="1600" b="1" dirty="0" smtClean="0">
                <a:solidFill>
                  <a:srgbClr val="242467"/>
                </a:solidFill>
                <a:latin typeface="黑体" charset="0"/>
                <a:ea typeface="黑体" charset="0"/>
                <a:cs typeface="黑体" charset="0"/>
              </a:rPr>
              <a:t>此处添加标题</a:t>
            </a:r>
            <a:endParaRPr kumimoji="0" lang="en-US" altLang="zh-CN" sz="1600" b="1" dirty="0">
              <a:solidFill>
                <a:srgbClr val="242467"/>
              </a:solidFill>
              <a:latin typeface="Arial" charset="0"/>
              <a:cs typeface="Arial" charset="0"/>
            </a:endParaRPr>
          </a:p>
        </p:txBody>
      </p:sp>
      <p:sp>
        <p:nvSpPr>
          <p:cNvPr id="19" name="矩形 18"/>
          <p:cNvSpPr/>
          <p:nvPr/>
        </p:nvSpPr>
        <p:spPr>
          <a:xfrm>
            <a:off x="4475048" y="4383804"/>
            <a:ext cx="3251899" cy="1029000"/>
          </a:xfrm>
          <a:prstGeom prst="rect">
            <a:avLst/>
          </a:prstGeom>
        </p:spPr>
        <p:txBody>
          <a:bodyPr wrap="square">
            <a:spAutoFit/>
          </a:bodyPr>
          <a:lstStyle/>
          <a:p>
            <a:pPr fontAlgn="auto">
              <a:lnSpc>
                <a:spcPct val="140000"/>
              </a:lnSpc>
              <a:spcBef>
                <a:spcPts val="0"/>
              </a:spcBef>
              <a:spcAft>
                <a:spcPts val="0"/>
              </a:spcAft>
              <a:defRPr/>
            </a:pPr>
            <a:r>
              <a:rPr kumimoji="0" lang="zh-CN" altLang="en-US" sz="1100" dirty="0">
                <a:solidFill>
                  <a:srgbClr val="A6A6A6"/>
                </a:solidFill>
                <a:latin typeface="黑体"/>
                <a:ea typeface="黑体"/>
                <a:cs typeface="黑体"/>
              </a:rPr>
              <a:t>此处添加正文此处添加正文</a:t>
            </a:r>
            <a:r>
              <a:rPr kumimoji="0" lang="zh-CN" altLang="zh-CN" sz="1100" dirty="0">
                <a:solidFill>
                  <a:srgbClr val="A6A6A6"/>
                </a:solidFill>
                <a:latin typeface="黑体"/>
                <a:ea typeface="黑体"/>
                <a:cs typeface="黑体"/>
              </a:rPr>
              <a:t>，</a:t>
            </a:r>
            <a:r>
              <a:rPr kumimoji="0" lang="zh-CN" altLang="en-US" sz="1100" dirty="0">
                <a:solidFill>
                  <a:srgbClr val="A6A6A6"/>
                </a:solidFill>
                <a:latin typeface="黑体"/>
                <a:ea typeface="黑体"/>
                <a:cs typeface="黑体"/>
              </a:rPr>
              <a:t>此处添加正文此处添加正文此处添加正文此处添加</a:t>
            </a:r>
            <a:r>
              <a:rPr kumimoji="0" lang="zh-CN" altLang="en-US" sz="1100" dirty="0" smtClean="0">
                <a:solidFill>
                  <a:srgbClr val="A6A6A6"/>
                </a:solidFill>
                <a:latin typeface="黑体"/>
                <a:ea typeface="黑体"/>
                <a:cs typeface="黑体"/>
              </a:rPr>
              <a:t>正文此处添加正文此处添加正文此处添加正文此处添加正文此处添加正文此处</a:t>
            </a:r>
            <a:r>
              <a:rPr lang="zh-CN" altLang="en-US" sz="1100" dirty="0" smtClean="0">
                <a:solidFill>
                  <a:srgbClr val="A6A6A6"/>
                </a:solidFill>
                <a:latin typeface="黑体"/>
                <a:ea typeface="黑体"/>
                <a:cs typeface="黑体"/>
              </a:rPr>
              <a:t>此处添加正文此处添加正文</a:t>
            </a:r>
            <a:endParaRPr kumimoji="0" lang="en-US" altLang="zh-CN" sz="1100" dirty="0">
              <a:solidFill>
                <a:srgbClr val="A6A6A6"/>
              </a:solidFill>
              <a:latin typeface="黑体"/>
              <a:ea typeface="黑体"/>
              <a:cs typeface="黑体"/>
            </a:endParaRPr>
          </a:p>
        </p:txBody>
      </p:sp>
      <p:sp>
        <p:nvSpPr>
          <p:cNvPr id="20" name="文本框 37"/>
          <p:cNvSpPr txBox="1">
            <a:spLocks noChangeArrowheads="1"/>
          </p:cNvSpPr>
          <p:nvPr/>
        </p:nvSpPr>
        <p:spPr bwMode="auto">
          <a:xfrm>
            <a:off x="4475048" y="4064391"/>
            <a:ext cx="233715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sz="2400">
                <a:solidFill>
                  <a:schemeClr val="tx1"/>
                </a:solidFill>
                <a:latin typeface="Calibri" charset="0"/>
                <a:ea typeface="宋体" charset="0"/>
                <a:cs typeface="宋体" charset="0"/>
              </a:defRPr>
            </a:lvl1pPr>
            <a:lvl2pPr marL="742950" indent="-285750">
              <a:defRPr kumimoji="1" sz="2400">
                <a:solidFill>
                  <a:schemeClr val="tx1"/>
                </a:solidFill>
                <a:latin typeface="Calibri" charset="0"/>
                <a:ea typeface="宋体" charset="0"/>
              </a:defRPr>
            </a:lvl2pPr>
            <a:lvl3pPr marL="1143000" indent="-228600">
              <a:defRPr kumimoji="1" sz="2400">
                <a:solidFill>
                  <a:schemeClr val="tx1"/>
                </a:solidFill>
                <a:latin typeface="Calibri" charset="0"/>
                <a:ea typeface="宋体" charset="0"/>
              </a:defRPr>
            </a:lvl3pPr>
            <a:lvl4pPr marL="1600200" indent="-228600">
              <a:defRPr kumimoji="1" sz="2400">
                <a:solidFill>
                  <a:schemeClr val="tx1"/>
                </a:solidFill>
                <a:latin typeface="Calibri" charset="0"/>
                <a:ea typeface="宋体" charset="0"/>
              </a:defRPr>
            </a:lvl4pPr>
            <a:lvl5pPr marL="2057400" indent="-228600">
              <a:defRPr kumimoji="1" sz="2400">
                <a:solidFill>
                  <a:schemeClr val="tx1"/>
                </a:solidFill>
                <a:latin typeface="Calibri" charset="0"/>
                <a:ea typeface="宋体" charset="0"/>
              </a:defRPr>
            </a:lvl5pPr>
            <a:lvl6pPr marL="2514600" indent="-228600" fontAlgn="base">
              <a:spcBef>
                <a:spcPct val="0"/>
              </a:spcBef>
              <a:spcAft>
                <a:spcPct val="0"/>
              </a:spcAft>
              <a:defRPr kumimoji="1" sz="2400">
                <a:solidFill>
                  <a:schemeClr val="tx1"/>
                </a:solidFill>
                <a:latin typeface="Calibri" charset="0"/>
                <a:ea typeface="宋体" charset="0"/>
              </a:defRPr>
            </a:lvl6pPr>
            <a:lvl7pPr marL="2971800" indent="-228600" fontAlgn="base">
              <a:spcBef>
                <a:spcPct val="0"/>
              </a:spcBef>
              <a:spcAft>
                <a:spcPct val="0"/>
              </a:spcAft>
              <a:defRPr kumimoji="1" sz="2400">
                <a:solidFill>
                  <a:schemeClr val="tx1"/>
                </a:solidFill>
                <a:latin typeface="Calibri" charset="0"/>
                <a:ea typeface="宋体" charset="0"/>
              </a:defRPr>
            </a:lvl7pPr>
            <a:lvl8pPr marL="3429000" indent="-228600" fontAlgn="base">
              <a:spcBef>
                <a:spcPct val="0"/>
              </a:spcBef>
              <a:spcAft>
                <a:spcPct val="0"/>
              </a:spcAft>
              <a:defRPr kumimoji="1" sz="2400">
                <a:solidFill>
                  <a:schemeClr val="tx1"/>
                </a:solidFill>
                <a:latin typeface="Calibri" charset="0"/>
                <a:ea typeface="宋体" charset="0"/>
              </a:defRPr>
            </a:lvl8pPr>
            <a:lvl9pPr marL="3886200" indent="-228600" fontAlgn="base">
              <a:spcBef>
                <a:spcPct val="0"/>
              </a:spcBef>
              <a:spcAft>
                <a:spcPct val="0"/>
              </a:spcAft>
              <a:defRPr kumimoji="1" sz="2400">
                <a:solidFill>
                  <a:schemeClr val="tx1"/>
                </a:solidFill>
                <a:latin typeface="Calibri" charset="0"/>
                <a:ea typeface="宋体" charset="0"/>
              </a:defRPr>
            </a:lvl9pPr>
          </a:lstStyle>
          <a:p>
            <a:r>
              <a:rPr kumimoji="0" lang="zh-CN" altLang="zh-CN" sz="1600" b="1" dirty="0">
                <a:solidFill>
                  <a:srgbClr val="242467"/>
                </a:solidFill>
                <a:latin typeface="黑体" charset="0"/>
                <a:ea typeface="黑体" charset="0"/>
                <a:cs typeface="黑体" charset="0"/>
              </a:rPr>
              <a:t>2</a:t>
            </a:r>
            <a:r>
              <a:rPr kumimoji="0" lang="en-US" altLang="zh-CN" sz="1600" b="1" dirty="0" smtClean="0">
                <a:solidFill>
                  <a:srgbClr val="242467"/>
                </a:solidFill>
                <a:latin typeface="黑体" charset="0"/>
                <a:ea typeface="黑体" charset="0"/>
                <a:cs typeface="黑体" charset="0"/>
              </a:rPr>
              <a:t>.</a:t>
            </a:r>
            <a:r>
              <a:rPr kumimoji="0" lang="zh-CN" altLang="en-US" sz="1600" b="1" dirty="0" smtClean="0">
                <a:solidFill>
                  <a:srgbClr val="242467"/>
                </a:solidFill>
                <a:latin typeface="黑体" charset="0"/>
                <a:ea typeface="黑体" charset="0"/>
                <a:cs typeface="黑体" charset="0"/>
              </a:rPr>
              <a:t>此处添加标题</a:t>
            </a:r>
            <a:endParaRPr kumimoji="0" lang="en-US" altLang="zh-CN" sz="1600" b="1" dirty="0">
              <a:solidFill>
                <a:srgbClr val="242467"/>
              </a:solidFill>
              <a:latin typeface="Arial" charset="0"/>
              <a:cs typeface="Arial" charset="0"/>
            </a:endParaRPr>
          </a:p>
        </p:txBody>
      </p:sp>
      <p:sp>
        <p:nvSpPr>
          <p:cNvPr id="21" name="矩形 20"/>
          <p:cNvSpPr/>
          <p:nvPr/>
        </p:nvSpPr>
        <p:spPr>
          <a:xfrm>
            <a:off x="7897364" y="4383804"/>
            <a:ext cx="3251899" cy="1029000"/>
          </a:xfrm>
          <a:prstGeom prst="rect">
            <a:avLst/>
          </a:prstGeom>
        </p:spPr>
        <p:txBody>
          <a:bodyPr wrap="square">
            <a:spAutoFit/>
          </a:bodyPr>
          <a:lstStyle/>
          <a:p>
            <a:pPr fontAlgn="auto">
              <a:lnSpc>
                <a:spcPct val="140000"/>
              </a:lnSpc>
              <a:spcBef>
                <a:spcPts val="0"/>
              </a:spcBef>
              <a:spcAft>
                <a:spcPts val="0"/>
              </a:spcAft>
              <a:defRPr/>
            </a:pPr>
            <a:r>
              <a:rPr kumimoji="0" lang="zh-CN" altLang="en-US" sz="1100" dirty="0">
                <a:solidFill>
                  <a:srgbClr val="A6A6A6"/>
                </a:solidFill>
                <a:latin typeface="黑体"/>
                <a:ea typeface="黑体"/>
                <a:cs typeface="黑体"/>
              </a:rPr>
              <a:t>此处添加正文此处添加正文</a:t>
            </a:r>
            <a:r>
              <a:rPr kumimoji="0" lang="zh-CN" altLang="zh-CN" sz="1100" dirty="0">
                <a:solidFill>
                  <a:srgbClr val="A6A6A6"/>
                </a:solidFill>
                <a:latin typeface="黑体"/>
                <a:ea typeface="黑体"/>
                <a:cs typeface="黑体"/>
              </a:rPr>
              <a:t>，</a:t>
            </a:r>
            <a:r>
              <a:rPr kumimoji="0" lang="zh-CN" altLang="en-US" sz="1100" dirty="0">
                <a:solidFill>
                  <a:srgbClr val="A6A6A6"/>
                </a:solidFill>
                <a:latin typeface="黑体"/>
                <a:ea typeface="黑体"/>
                <a:cs typeface="黑体"/>
              </a:rPr>
              <a:t>此处添加正文此处添加正文此处添加正文此处添加</a:t>
            </a:r>
            <a:r>
              <a:rPr kumimoji="0" lang="zh-CN" altLang="en-US" sz="1100" dirty="0" smtClean="0">
                <a:solidFill>
                  <a:srgbClr val="A6A6A6"/>
                </a:solidFill>
                <a:latin typeface="黑体"/>
                <a:ea typeface="黑体"/>
                <a:cs typeface="黑体"/>
              </a:rPr>
              <a:t>正文此处添加正文此处添加正文此处添加正文此处添加正文此处添加正文此处</a:t>
            </a:r>
            <a:r>
              <a:rPr lang="zh-CN" altLang="en-US" sz="1100" dirty="0" smtClean="0">
                <a:solidFill>
                  <a:srgbClr val="A6A6A6"/>
                </a:solidFill>
                <a:latin typeface="黑体"/>
                <a:ea typeface="黑体"/>
                <a:cs typeface="黑体"/>
              </a:rPr>
              <a:t>此处添加正文此处添加正文</a:t>
            </a:r>
            <a:endParaRPr kumimoji="0" lang="en-US" altLang="zh-CN" sz="1100" dirty="0">
              <a:solidFill>
                <a:srgbClr val="A6A6A6"/>
              </a:solidFill>
              <a:latin typeface="黑体"/>
              <a:ea typeface="黑体"/>
              <a:cs typeface="黑体"/>
            </a:endParaRPr>
          </a:p>
        </p:txBody>
      </p:sp>
      <p:sp>
        <p:nvSpPr>
          <p:cNvPr id="22" name="文本框 37"/>
          <p:cNvSpPr txBox="1">
            <a:spLocks noChangeArrowheads="1"/>
          </p:cNvSpPr>
          <p:nvPr/>
        </p:nvSpPr>
        <p:spPr bwMode="auto">
          <a:xfrm>
            <a:off x="7897364" y="4064391"/>
            <a:ext cx="233715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sz="2400">
                <a:solidFill>
                  <a:schemeClr val="tx1"/>
                </a:solidFill>
                <a:latin typeface="Calibri" charset="0"/>
                <a:ea typeface="宋体" charset="0"/>
                <a:cs typeface="宋体" charset="0"/>
              </a:defRPr>
            </a:lvl1pPr>
            <a:lvl2pPr marL="742950" indent="-285750">
              <a:defRPr kumimoji="1" sz="2400">
                <a:solidFill>
                  <a:schemeClr val="tx1"/>
                </a:solidFill>
                <a:latin typeface="Calibri" charset="0"/>
                <a:ea typeface="宋体" charset="0"/>
              </a:defRPr>
            </a:lvl2pPr>
            <a:lvl3pPr marL="1143000" indent="-228600">
              <a:defRPr kumimoji="1" sz="2400">
                <a:solidFill>
                  <a:schemeClr val="tx1"/>
                </a:solidFill>
                <a:latin typeface="Calibri" charset="0"/>
                <a:ea typeface="宋体" charset="0"/>
              </a:defRPr>
            </a:lvl3pPr>
            <a:lvl4pPr marL="1600200" indent="-228600">
              <a:defRPr kumimoji="1" sz="2400">
                <a:solidFill>
                  <a:schemeClr val="tx1"/>
                </a:solidFill>
                <a:latin typeface="Calibri" charset="0"/>
                <a:ea typeface="宋体" charset="0"/>
              </a:defRPr>
            </a:lvl4pPr>
            <a:lvl5pPr marL="2057400" indent="-228600">
              <a:defRPr kumimoji="1" sz="2400">
                <a:solidFill>
                  <a:schemeClr val="tx1"/>
                </a:solidFill>
                <a:latin typeface="Calibri" charset="0"/>
                <a:ea typeface="宋体" charset="0"/>
              </a:defRPr>
            </a:lvl5pPr>
            <a:lvl6pPr marL="2514600" indent="-228600" fontAlgn="base">
              <a:spcBef>
                <a:spcPct val="0"/>
              </a:spcBef>
              <a:spcAft>
                <a:spcPct val="0"/>
              </a:spcAft>
              <a:defRPr kumimoji="1" sz="2400">
                <a:solidFill>
                  <a:schemeClr val="tx1"/>
                </a:solidFill>
                <a:latin typeface="Calibri" charset="0"/>
                <a:ea typeface="宋体" charset="0"/>
              </a:defRPr>
            </a:lvl6pPr>
            <a:lvl7pPr marL="2971800" indent="-228600" fontAlgn="base">
              <a:spcBef>
                <a:spcPct val="0"/>
              </a:spcBef>
              <a:spcAft>
                <a:spcPct val="0"/>
              </a:spcAft>
              <a:defRPr kumimoji="1" sz="2400">
                <a:solidFill>
                  <a:schemeClr val="tx1"/>
                </a:solidFill>
                <a:latin typeface="Calibri" charset="0"/>
                <a:ea typeface="宋体" charset="0"/>
              </a:defRPr>
            </a:lvl7pPr>
            <a:lvl8pPr marL="3429000" indent="-228600" fontAlgn="base">
              <a:spcBef>
                <a:spcPct val="0"/>
              </a:spcBef>
              <a:spcAft>
                <a:spcPct val="0"/>
              </a:spcAft>
              <a:defRPr kumimoji="1" sz="2400">
                <a:solidFill>
                  <a:schemeClr val="tx1"/>
                </a:solidFill>
                <a:latin typeface="Calibri" charset="0"/>
                <a:ea typeface="宋体" charset="0"/>
              </a:defRPr>
            </a:lvl8pPr>
            <a:lvl9pPr marL="3886200" indent="-228600" fontAlgn="base">
              <a:spcBef>
                <a:spcPct val="0"/>
              </a:spcBef>
              <a:spcAft>
                <a:spcPct val="0"/>
              </a:spcAft>
              <a:defRPr kumimoji="1" sz="2400">
                <a:solidFill>
                  <a:schemeClr val="tx1"/>
                </a:solidFill>
                <a:latin typeface="Calibri" charset="0"/>
                <a:ea typeface="宋体" charset="0"/>
              </a:defRPr>
            </a:lvl9pPr>
          </a:lstStyle>
          <a:p>
            <a:r>
              <a:rPr kumimoji="0" lang="zh-CN" altLang="zh-CN" sz="1600" b="1" dirty="0">
                <a:solidFill>
                  <a:srgbClr val="242467"/>
                </a:solidFill>
                <a:latin typeface="黑体" charset="0"/>
                <a:ea typeface="黑体" charset="0"/>
                <a:cs typeface="黑体" charset="0"/>
              </a:rPr>
              <a:t>3</a:t>
            </a:r>
            <a:r>
              <a:rPr kumimoji="0" lang="en-US" altLang="zh-CN" sz="1600" b="1" dirty="0" smtClean="0">
                <a:solidFill>
                  <a:srgbClr val="242467"/>
                </a:solidFill>
                <a:latin typeface="黑体" charset="0"/>
                <a:ea typeface="黑体" charset="0"/>
                <a:cs typeface="黑体" charset="0"/>
              </a:rPr>
              <a:t>.</a:t>
            </a:r>
            <a:r>
              <a:rPr kumimoji="0" lang="zh-CN" altLang="en-US" sz="1600" b="1" dirty="0" smtClean="0">
                <a:solidFill>
                  <a:srgbClr val="242467"/>
                </a:solidFill>
                <a:latin typeface="黑体" charset="0"/>
                <a:ea typeface="黑体" charset="0"/>
                <a:cs typeface="黑体" charset="0"/>
              </a:rPr>
              <a:t>此处添加标题</a:t>
            </a:r>
            <a:endParaRPr kumimoji="0" lang="en-US" altLang="zh-CN" sz="1600" b="1" dirty="0">
              <a:solidFill>
                <a:srgbClr val="242467"/>
              </a:solidFill>
              <a:latin typeface="Arial" charset="0"/>
              <a:cs typeface="Arial" charset="0"/>
            </a:endParaRPr>
          </a:p>
        </p:txBody>
      </p:sp>
      <p:sp>
        <p:nvSpPr>
          <p:cNvPr id="24" name="矩形 42"/>
          <p:cNvSpPr>
            <a:spLocks noChangeArrowheads="1"/>
          </p:cNvSpPr>
          <p:nvPr/>
        </p:nvSpPr>
        <p:spPr bwMode="auto">
          <a:xfrm>
            <a:off x="1012900" y="3265518"/>
            <a:ext cx="225425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30000"/>
              </a:lnSpc>
              <a:defRPr/>
            </a:pPr>
            <a:r>
              <a:rPr kumimoji="0" lang="zh-CN" altLang="en-US" sz="1300" b="1" kern="500" dirty="0">
                <a:solidFill>
                  <a:srgbClr val="FFFFFF"/>
                </a:solidFill>
                <a:latin typeface="Heiti SC Light" charset="0"/>
                <a:ea typeface="Heiti SC Light" charset="0"/>
                <a:cs typeface="Heiti SC Light" charset="0"/>
              </a:rPr>
              <a:t>（图片区，添加图片）</a:t>
            </a:r>
            <a:endParaRPr kumimoji="0" lang="en-US" altLang="zh-CN" sz="1300" b="1" kern="500" dirty="0">
              <a:solidFill>
                <a:srgbClr val="FFFFFF"/>
              </a:solidFill>
              <a:latin typeface="Heiti SC Light" charset="0"/>
              <a:ea typeface="Heiti SC Light" charset="0"/>
              <a:cs typeface="Heiti SC Light" charset="0"/>
            </a:endParaRPr>
          </a:p>
        </p:txBody>
      </p:sp>
      <p:sp>
        <p:nvSpPr>
          <p:cNvPr id="25" name="矩形 42"/>
          <p:cNvSpPr>
            <a:spLocks noChangeArrowheads="1"/>
          </p:cNvSpPr>
          <p:nvPr/>
        </p:nvSpPr>
        <p:spPr bwMode="auto">
          <a:xfrm>
            <a:off x="4421849" y="3265518"/>
            <a:ext cx="225425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30000"/>
              </a:lnSpc>
              <a:defRPr/>
            </a:pPr>
            <a:r>
              <a:rPr kumimoji="0" lang="zh-CN" altLang="en-US" sz="1300" b="1" kern="500" dirty="0">
                <a:solidFill>
                  <a:srgbClr val="FFFFFF"/>
                </a:solidFill>
                <a:latin typeface="Heiti SC Light" charset="0"/>
                <a:ea typeface="Heiti SC Light" charset="0"/>
                <a:cs typeface="Heiti SC Light" charset="0"/>
              </a:rPr>
              <a:t>（图片区，添加图片）</a:t>
            </a:r>
            <a:endParaRPr kumimoji="0" lang="en-US" altLang="zh-CN" sz="1300" b="1" kern="500" dirty="0">
              <a:solidFill>
                <a:srgbClr val="FFFFFF"/>
              </a:solidFill>
              <a:latin typeface="Heiti SC Light" charset="0"/>
              <a:ea typeface="Heiti SC Light" charset="0"/>
              <a:cs typeface="Heiti SC Light" charset="0"/>
            </a:endParaRPr>
          </a:p>
        </p:txBody>
      </p:sp>
      <p:sp>
        <p:nvSpPr>
          <p:cNvPr id="26" name="矩形 42"/>
          <p:cNvSpPr>
            <a:spLocks noChangeArrowheads="1"/>
          </p:cNvSpPr>
          <p:nvPr/>
        </p:nvSpPr>
        <p:spPr bwMode="auto">
          <a:xfrm>
            <a:off x="7897625" y="3265518"/>
            <a:ext cx="225425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30000"/>
              </a:lnSpc>
              <a:defRPr/>
            </a:pPr>
            <a:r>
              <a:rPr kumimoji="0" lang="zh-CN" altLang="en-US" sz="1300" b="1" kern="500" dirty="0">
                <a:solidFill>
                  <a:srgbClr val="FFFFFF"/>
                </a:solidFill>
                <a:latin typeface="Heiti SC Light" charset="0"/>
                <a:ea typeface="Heiti SC Light" charset="0"/>
                <a:cs typeface="Heiti SC Light" charset="0"/>
              </a:rPr>
              <a:t>（图片区，添加图片）</a:t>
            </a:r>
            <a:endParaRPr kumimoji="0" lang="en-US" altLang="zh-CN" sz="1300" b="1" kern="500" dirty="0">
              <a:solidFill>
                <a:srgbClr val="FFFFFF"/>
              </a:solidFill>
              <a:latin typeface="Heiti SC Light" charset="0"/>
              <a:ea typeface="Heiti SC Light" charset="0"/>
              <a:cs typeface="Heiti SC Light" charset="0"/>
            </a:endParaRPr>
          </a:p>
        </p:txBody>
      </p:sp>
      <p:sp>
        <p:nvSpPr>
          <p:cNvPr id="29" name="矩形 28"/>
          <p:cNvSpPr/>
          <p:nvPr/>
        </p:nvSpPr>
        <p:spPr bwMode="auto">
          <a:xfrm>
            <a:off x="0" y="-16931"/>
            <a:ext cx="12192000" cy="98212"/>
          </a:xfrm>
          <a:prstGeom prst="rect">
            <a:avLst/>
          </a:prstGeom>
          <a:solidFill>
            <a:srgbClr val="D04625">
              <a:alpha val="90000"/>
            </a:srgbClr>
          </a:solidFill>
          <a:ln w="9525" cap="flat" cmpd="sng" algn="ctr">
            <a:noFill/>
            <a:prstDash val="solid"/>
            <a:round/>
            <a:headEnd type="none" w="med" len="med"/>
            <a:tailEnd type="none" w="med" len="med"/>
          </a:ln>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extLst>
      <p:ext uri="{BB962C8B-B14F-4D97-AF65-F5344CB8AC3E}">
        <p14:creationId xmlns:p14="http://schemas.microsoft.com/office/powerpoint/2010/main" val="474671062"/>
      </p:ext>
    </p:extLst>
  </p:cSld>
  <p:clrMapOvr>
    <a:masterClrMapping/>
  </p:clrMapOvr>
  <p:transition xmlns:p14="http://schemas.microsoft.com/office/powerpoint/2010/main" spd="slow">
    <p:cover/>
  </p:transition>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descr="屏幕快照 2017-12-12 15.05.3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cxnSp>
        <p:nvCxnSpPr>
          <p:cNvPr id="37" name="直线连接符 36"/>
          <p:cNvCxnSpPr/>
          <p:nvPr/>
        </p:nvCxnSpPr>
        <p:spPr>
          <a:xfrm>
            <a:off x="842210" y="6372732"/>
            <a:ext cx="11349790" cy="0"/>
          </a:xfrm>
          <a:prstGeom prst="line">
            <a:avLst/>
          </a:prstGeom>
          <a:ln w="6350" cmpd="sng">
            <a:solidFill>
              <a:srgbClr val="242467"/>
            </a:solidFill>
          </a:ln>
          <a:effectLst/>
        </p:spPr>
        <p:style>
          <a:lnRef idx="2">
            <a:schemeClr val="accent1"/>
          </a:lnRef>
          <a:fillRef idx="0">
            <a:schemeClr val="accent1"/>
          </a:fillRef>
          <a:effectRef idx="1">
            <a:schemeClr val="accent1"/>
          </a:effectRef>
          <a:fontRef idx="minor">
            <a:schemeClr val="tx1"/>
          </a:fontRef>
        </p:style>
      </p:cxnSp>
      <p:sp>
        <p:nvSpPr>
          <p:cNvPr id="8" name="Rectangle 8" descr="e7d195523061f1c0bbd9d495056f6756baae99e8e5eccdb0B69E8BECE2F25FA34DA9A3791886F1952D5C6B90E974387B5DDCCBCEBC70127B5F7576CBB260879D9064EC41CFD6AF7F7958B54E7616B7D1ACFF694983D84E036CA5C963D116D6BCBB983F527A8FA6CBF4F63564EC47E703859A0029F55E108E9305BD5FE3DBF19F78C7112C5963720D958E45A7380416645EC455EB17708694"/>
          <p:cNvSpPr/>
          <p:nvPr/>
        </p:nvSpPr>
        <p:spPr>
          <a:xfrm>
            <a:off x="6669074" y="6437816"/>
            <a:ext cx="5395912" cy="3667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r>
              <a:rPr lang="zh-CN" altLang="en-US" sz="1100" b="1" dirty="0" smtClean="0">
                <a:solidFill>
                  <a:srgbClr val="242467"/>
                </a:solidFill>
                <a:latin typeface="黑体"/>
                <a:ea typeface="黑体"/>
                <a:cs typeface="黑体"/>
              </a:rPr>
              <a:t>0</a:t>
            </a:r>
            <a:r>
              <a:rPr lang="en-US" altLang="zh-CN" sz="1100" b="1" dirty="0" smtClean="0">
                <a:solidFill>
                  <a:srgbClr val="242467"/>
                </a:solidFill>
                <a:latin typeface="黑体"/>
                <a:ea typeface="黑体"/>
                <a:cs typeface="黑体"/>
              </a:rPr>
              <a:t>1</a:t>
            </a:r>
            <a:r>
              <a:rPr lang="zh-CN" altLang="en-US" sz="1100" b="1" dirty="0">
                <a:solidFill>
                  <a:srgbClr val="242467"/>
                </a:solidFill>
                <a:latin typeface="黑体"/>
                <a:ea typeface="黑体"/>
                <a:cs typeface="黑体"/>
              </a:rPr>
              <a:t> </a:t>
            </a:r>
            <a:r>
              <a:rPr kumimoji="0" lang="zh-CN" altLang="en-US" sz="1100" b="1" dirty="0" smtClean="0">
                <a:solidFill>
                  <a:srgbClr val="242467"/>
                </a:solidFill>
                <a:latin typeface="黑体"/>
                <a:ea typeface="黑体"/>
                <a:cs typeface="黑体"/>
              </a:rPr>
              <a:t>标题标题标题 </a:t>
            </a:r>
            <a:r>
              <a:rPr kumimoji="0" lang="en-US" altLang="zh-CN" sz="1100" b="1" dirty="0" smtClean="0">
                <a:solidFill>
                  <a:srgbClr val="242467"/>
                </a:solidFill>
                <a:latin typeface="黑体"/>
                <a:ea typeface="黑体"/>
                <a:cs typeface="黑体"/>
              </a:rPr>
              <a:t>|</a:t>
            </a:r>
            <a:r>
              <a:rPr kumimoji="0" lang="zh-CN" altLang="en-US" sz="1100" b="1" dirty="0" smtClean="0">
                <a:solidFill>
                  <a:srgbClr val="242467"/>
                </a:solidFill>
                <a:latin typeface="黑体"/>
                <a:ea typeface="黑体"/>
                <a:cs typeface="黑体"/>
              </a:rPr>
              <a:t> </a:t>
            </a:r>
            <a:r>
              <a:rPr kumimoji="0" lang="en-US" altLang="zh-CN" sz="1100" b="1" dirty="0" smtClean="0">
                <a:solidFill>
                  <a:srgbClr val="242467"/>
                </a:solidFill>
                <a:latin typeface="黑体"/>
                <a:ea typeface="黑体"/>
                <a:cs typeface="黑体"/>
              </a:rPr>
              <a:t>(1)</a:t>
            </a:r>
            <a:r>
              <a:rPr kumimoji="0" lang="zh-CN" altLang="en-US" sz="1100" b="1" dirty="0" smtClean="0">
                <a:solidFill>
                  <a:srgbClr val="242467"/>
                </a:solidFill>
                <a:latin typeface="黑体"/>
                <a:ea typeface="黑体"/>
                <a:cs typeface="黑体"/>
              </a:rPr>
              <a:t>小标题小标题小标题小标题</a:t>
            </a:r>
            <a:endParaRPr kumimoji="0" lang="zh-CN" altLang="zh-CN" sz="1100" b="1" dirty="0">
              <a:solidFill>
                <a:srgbClr val="242467"/>
              </a:solidFill>
              <a:latin typeface="黑体"/>
              <a:ea typeface="黑体"/>
              <a:cs typeface="黑体"/>
            </a:endParaRPr>
          </a:p>
        </p:txBody>
      </p:sp>
      <p:sp>
        <p:nvSpPr>
          <p:cNvPr id="41" name="Rectangle 8" descr="e7d195523061f1c0bbd9d495056f6756baae99e8e5eccdb0B69E8BECE2F25FA34DA9A3791886F1952D5C6B90E974387B5DDCCBCEBC70127B5F7576CBB260879D9064EC41CFD6AF7F7958B54E7616B7D1ACFF694983D84E036CA5C963D116D6BCBB983F527A8FA6CBF4F63564EC47E703859A0029F55E108E9305BD5FE3DBF19F78C7112C5963720D958E45A7380416645EC455EB17708694"/>
          <p:cNvSpPr/>
          <p:nvPr/>
        </p:nvSpPr>
        <p:spPr bwMode="auto">
          <a:xfrm>
            <a:off x="8376841" y="521788"/>
            <a:ext cx="3249612" cy="5984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kumimoji="0" lang="zh-CN" altLang="en-US" sz="3200" b="1" dirty="0">
                <a:solidFill>
                  <a:schemeClr val="bg1">
                    <a:lumMod val="85000"/>
                  </a:schemeClr>
                </a:solidFill>
                <a:latin typeface="黑体"/>
                <a:ea typeface="黑体"/>
                <a:cs typeface="黑体"/>
              </a:rPr>
              <a:t>（自由编辑版）</a:t>
            </a:r>
            <a:endParaRPr kumimoji="0" lang="en-IN" altLang="zh-CN" sz="3200" b="1" dirty="0">
              <a:solidFill>
                <a:schemeClr val="bg1">
                  <a:lumMod val="85000"/>
                </a:schemeClr>
              </a:solidFill>
              <a:latin typeface="黑体"/>
              <a:ea typeface="黑体"/>
              <a:cs typeface="黑体"/>
            </a:endParaRPr>
          </a:p>
        </p:txBody>
      </p:sp>
      <p:sp>
        <p:nvSpPr>
          <p:cNvPr id="42" name="内容占位符 2"/>
          <p:cNvSpPr>
            <a:spLocks noGrp="1"/>
          </p:cNvSpPr>
          <p:nvPr>
            <p:ph idx="1"/>
          </p:nvPr>
        </p:nvSpPr>
        <p:spPr>
          <a:xfrm>
            <a:off x="838201" y="1154081"/>
            <a:ext cx="10444746" cy="4233396"/>
          </a:xfrm>
        </p:spPr>
        <p:txBody>
          <a:bodyPr/>
          <a:lstStyle/>
          <a:p>
            <a:endParaRPr lang="zh-CN" altLang="en-US" sz="1400" dirty="0">
              <a:solidFill>
                <a:srgbClr val="242467"/>
              </a:solidFill>
              <a:latin typeface="微软雅黑"/>
              <a:ea typeface="微软雅黑"/>
              <a:cs typeface="微软雅黑"/>
            </a:endParaRPr>
          </a:p>
        </p:txBody>
      </p:sp>
      <p:sp>
        <p:nvSpPr>
          <p:cNvPr id="11" name="文本占位符 24"/>
          <p:cNvSpPr txBox="1">
            <a:spLocks/>
          </p:cNvSpPr>
          <p:nvPr/>
        </p:nvSpPr>
        <p:spPr>
          <a:xfrm>
            <a:off x="836460" y="614035"/>
            <a:ext cx="3817473" cy="416822"/>
          </a:xfrm>
          <a:prstGeom prst="rect">
            <a:avLst/>
          </a:prstGeom>
        </p:spPr>
        <p:txBody>
          <a:bodyPr/>
          <a:lstStyle>
            <a:lvl1pPr marL="228600" indent="-228600" algn="l" rtl="0" fontAlgn="base">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fontAlgn="base">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fontAlgn="base">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fontAlgn="base">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pitchFamily="34" charset="0"/>
              </a:defRPr>
            </a:lvl4pPr>
            <a:lvl5pPr marL="2057400" indent="-228600" algn="l" rtl="0" fontAlgn="base">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pitchFamily="34" charset="0"/>
              </a:defRPr>
            </a:lvl5pPr>
            <a:lvl6pPr marL="2514600" indent="-228600" algn="l" rtl="0" fontAlgn="base">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pitchFamily="34" charset="0"/>
              </a:defRPr>
            </a:lvl6pPr>
            <a:lvl7pPr marL="2971800" indent="-228600" algn="l" rtl="0" fontAlgn="base">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pitchFamily="34" charset="0"/>
              </a:defRPr>
            </a:lvl7pPr>
            <a:lvl8pPr marL="3429000" indent="-228600" algn="l" rtl="0" fontAlgn="base">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pitchFamily="34" charset="0"/>
              </a:defRPr>
            </a:lvl8pPr>
            <a:lvl9pPr marL="3886200" indent="-228600" algn="l" rtl="0" fontAlgn="base">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pitchFamily="34" charset="0"/>
              </a:defRPr>
            </a:lvl9pPr>
          </a:lstStyle>
          <a:p>
            <a:r>
              <a:rPr lang="zh-CN" altLang="en-US" sz="2400" dirty="0" smtClean="0">
                <a:solidFill>
                  <a:srgbClr val="242467"/>
                </a:solidFill>
                <a:latin typeface="微软雅黑"/>
                <a:ea typeface="微软雅黑"/>
                <a:cs typeface="微软雅黑"/>
                <a:sym typeface="+mn-lt"/>
              </a:rPr>
              <a:t>请在此输入正文标题</a:t>
            </a:r>
            <a:endParaRPr lang="zh-CN" altLang="en-US" sz="2400" dirty="0">
              <a:solidFill>
                <a:srgbClr val="242467"/>
              </a:solidFill>
              <a:latin typeface="微软雅黑"/>
              <a:ea typeface="微软雅黑"/>
              <a:cs typeface="微软雅黑"/>
              <a:sym typeface="+mn-lt"/>
            </a:endParaRPr>
          </a:p>
        </p:txBody>
      </p:sp>
      <p:pic>
        <p:nvPicPr>
          <p:cNvPr id="12" name="图片 11" descr="总_名片-07.png"/>
          <p:cNvPicPr>
            <a:picLocks noChangeAspect="1"/>
          </p:cNvPicPr>
          <p:nvPr/>
        </p:nvPicPr>
        <p:blipFill rotWithShape="1">
          <a:blip r:embed="rId3" cstate="print">
            <a:extLst>
              <a:ext uri="{28A0092B-C50C-407E-A947-70E740481C1C}">
                <a14:useLocalDpi xmlns:a14="http://schemas.microsoft.com/office/drawing/2010/main" val="0"/>
              </a:ext>
            </a:extLst>
          </a:blip>
          <a:srcRect l="31658" r="31658"/>
          <a:stretch/>
        </p:blipFill>
        <p:spPr>
          <a:xfrm>
            <a:off x="156246" y="5795661"/>
            <a:ext cx="588269" cy="901918"/>
          </a:xfrm>
          <a:prstGeom prst="rect">
            <a:avLst/>
          </a:prstGeom>
        </p:spPr>
      </p:pic>
      <p:sp>
        <p:nvSpPr>
          <p:cNvPr id="13" name="矩形 12"/>
          <p:cNvSpPr/>
          <p:nvPr/>
        </p:nvSpPr>
        <p:spPr bwMode="auto">
          <a:xfrm>
            <a:off x="0" y="-16931"/>
            <a:ext cx="12192000" cy="98212"/>
          </a:xfrm>
          <a:prstGeom prst="rect">
            <a:avLst/>
          </a:prstGeom>
          <a:solidFill>
            <a:srgbClr val="D04625">
              <a:alpha val="90000"/>
            </a:srgbClr>
          </a:solidFill>
          <a:ln w="9525" cap="flat" cmpd="sng" algn="ctr">
            <a:noFill/>
            <a:prstDash val="solid"/>
            <a:round/>
            <a:headEnd type="none" w="med" len="med"/>
            <a:tailEnd type="none" w="med" len="med"/>
          </a:ln>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extLst>
      <p:ext uri="{BB962C8B-B14F-4D97-AF65-F5344CB8AC3E}">
        <p14:creationId xmlns:p14="http://schemas.microsoft.com/office/powerpoint/2010/main" val="474671062"/>
      </p:ext>
    </p:extLst>
  </p:cSld>
  <p:clrMapOvr>
    <a:masterClrMapping/>
  </p:clrMapOvr>
  <p:transition xmlns:p14="http://schemas.microsoft.com/office/powerpoint/2010/main" spd="slow">
    <p:cover/>
  </p:transition>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屏幕快照 2017-12-12 15.04.35.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8000"/>
          </a:xfrm>
          <a:prstGeom prst="rect">
            <a:avLst/>
          </a:prstGeom>
        </p:spPr>
      </p:pic>
      <p:cxnSp>
        <p:nvCxnSpPr>
          <p:cNvPr id="12" name="直线连接符 11"/>
          <p:cNvCxnSpPr/>
          <p:nvPr/>
        </p:nvCxnSpPr>
        <p:spPr>
          <a:xfrm>
            <a:off x="1802424" y="2527709"/>
            <a:ext cx="5876191" cy="0"/>
          </a:xfrm>
          <a:prstGeom prst="line">
            <a:avLst/>
          </a:prstGeom>
          <a:ln w="6350" cmpd="sng">
            <a:solidFill>
              <a:srgbClr val="242467"/>
            </a:solidFill>
          </a:ln>
          <a:effectLst/>
        </p:spPr>
        <p:style>
          <a:lnRef idx="2">
            <a:schemeClr val="accent1"/>
          </a:lnRef>
          <a:fillRef idx="0">
            <a:schemeClr val="accent1"/>
          </a:fillRef>
          <a:effectRef idx="1">
            <a:schemeClr val="accent1"/>
          </a:effectRef>
          <a:fontRef idx="minor">
            <a:schemeClr val="tx1"/>
          </a:fontRef>
        </p:style>
      </p:cxnSp>
      <p:grpSp>
        <p:nvGrpSpPr>
          <p:cNvPr id="4103" name="组合 9"/>
          <p:cNvGrpSpPr/>
          <p:nvPr/>
        </p:nvGrpSpPr>
        <p:grpSpPr>
          <a:xfrm>
            <a:off x="661866" y="1709633"/>
            <a:ext cx="6799390" cy="1015663"/>
            <a:chOff x="-197235" y="1041837"/>
            <a:chExt cx="6796420" cy="1015921"/>
          </a:xfrm>
        </p:grpSpPr>
        <p:sp>
          <p:nvSpPr>
            <p:cNvPr id="4104" name="文本框 10"/>
            <p:cNvSpPr/>
            <p:nvPr/>
          </p:nvSpPr>
          <p:spPr>
            <a:xfrm>
              <a:off x="-197235" y="1041837"/>
              <a:ext cx="1843090" cy="1015921"/>
            </a:xfrm>
            <a:prstGeom prst="rect">
              <a:avLst/>
            </a:prstGeom>
            <a:noFill/>
            <a:ln w="9525">
              <a:noFill/>
            </a:ln>
          </p:spPr>
          <p:txBody>
            <a:bodyPr>
              <a:spAutoFit/>
            </a:bodyPr>
            <a:lstStyle/>
            <a:p>
              <a:r>
                <a:rPr lang="en-US" altLang="zh-CN" sz="6000" b="1" dirty="0" smtClean="0">
                  <a:solidFill>
                    <a:srgbClr val="242467"/>
                  </a:solidFill>
                  <a:latin typeface="Century Gothic"/>
                  <a:ea typeface="黑体"/>
                  <a:cs typeface="Century Gothic"/>
                  <a:sym typeface="Angsana New" panose="02020603050405020304" pitchFamily="18" charset="-34"/>
                </a:rPr>
                <a:t>02</a:t>
              </a:r>
              <a:endParaRPr lang="en-US" altLang="zh-CN" sz="6000" b="1" dirty="0">
                <a:solidFill>
                  <a:srgbClr val="242467"/>
                </a:solidFill>
                <a:latin typeface="Century Gothic"/>
                <a:ea typeface="黑体"/>
                <a:cs typeface="Century Gothic"/>
                <a:sym typeface="Angsana New" panose="02020603050405020304" pitchFamily="18" charset="-34"/>
              </a:endParaRPr>
            </a:p>
          </p:txBody>
        </p:sp>
        <p:sp>
          <p:nvSpPr>
            <p:cNvPr id="4105" name="矩形 11"/>
            <p:cNvSpPr/>
            <p:nvPr/>
          </p:nvSpPr>
          <p:spPr>
            <a:xfrm>
              <a:off x="812572" y="1155301"/>
              <a:ext cx="5786613" cy="523352"/>
            </a:xfrm>
            <a:prstGeom prst="rect">
              <a:avLst/>
            </a:prstGeom>
            <a:noFill/>
            <a:ln w="9525">
              <a:noFill/>
            </a:ln>
          </p:spPr>
          <p:txBody>
            <a:bodyPr wrap="square">
              <a:spAutoFit/>
            </a:bodyPr>
            <a:lstStyle/>
            <a:p>
              <a:pPr>
                <a:lnSpc>
                  <a:spcPct val="120000"/>
                </a:lnSpc>
              </a:pPr>
              <a:r>
                <a:rPr lang="zh-CN" altLang="en-US" sz="2400" b="1" dirty="0" smtClean="0">
                  <a:solidFill>
                    <a:srgbClr val="242467"/>
                  </a:solidFill>
                  <a:latin typeface="微软雅黑"/>
                  <a:ea typeface="微软雅黑"/>
                  <a:cs typeface="微软雅黑"/>
                </a:rPr>
                <a:t>请在此输入章节标题请在此输入章节标题</a:t>
              </a:r>
              <a:endParaRPr lang="zh-CN" altLang="en-US" sz="2400" dirty="0">
                <a:solidFill>
                  <a:srgbClr val="242467"/>
                </a:solidFill>
                <a:latin typeface="微软雅黑"/>
                <a:ea typeface="微软雅黑"/>
                <a:cs typeface="微软雅黑"/>
                <a:sym typeface="Calibri" panose="020F0502020204030204" pitchFamily="34" charset="0"/>
              </a:endParaRPr>
            </a:p>
          </p:txBody>
        </p:sp>
      </p:grpSp>
      <p:sp>
        <p:nvSpPr>
          <p:cNvPr id="14" name="文本框 12"/>
          <p:cNvSpPr txBox="1">
            <a:spLocks noChangeArrowheads="1"/>
          </p:cNvSpPr>
          <p:nvPr/>
        </p:nvSpPr>
        <p:spPr bwMode="auto">
          <a:xfrm>
            <a:off x="7800358" y="1708396"/>
            <a:ext cx="3287712" cy="184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a:solidFill>
                  <a:schemeClr val="tx1"/>
                </a:solidFill>
                <a:latin typeface="Calibri Light" charset="0"/>
                <a:ea typeface="微软雅黑" charset="0"/>
                <a:cs typeface="微软雅黑" charset="0"/>
              </a:defRPr>
            </a:lvl1pPr>
            <a:lvl2pPr marL="742950" indent="-285750">
              <a:defRPr kumimoji="1" sz="2400">
                <a:solidFill>
                  <a:schemeClr val="tx1"/>
                </a:solidFill>
                <a:latin typeface="Calibri Light" charset="0"/>
                <a:ea typeface="微软雅黑" charset="0"/>
                <a:cs typeface="微软雅黑" charset="0"/>
              </a:defRPr>
            </a:lvl2pPr>
            <a:lvl3pPr marL="1143000" indent="-228600">
              <a:defRPr kumimoji="1" sz="2400">
                <a:solidFill>
                  <a:schemeClr val="tx1"/>
                </a:solidFill>
                <a:latin typeface="Calibri Light" charset="0"/>
                <a:ea typeface="微软雅黑" charset="0"/>
                <a:cs typeface="微软雅黑" charset="0"/>
              </a:defRPr>
            </a:lvl3pPr>
            <a:lvl4pPr marL="1600200" indent="-228600">
              <a:defRPr kumimoji="1" sz="2400">
                <a:solidFill>
                  <a:schemeClr val="tx1"/>
                </a:solidFill>
                <a:latin typeface="Calibri Light" charset="0"/>
                <a:ea typeface="微软雅黑" charset="0"/>
                <a:cs typeface="微软雅黑" charset="0"/>
              </a:defRPr>
            </a:lvl4pPr>
            <a:lvl5pPr marL="2057400" indent="-228600">
              <a:defRPr kumimoji="1" sz="2400">
                <a:solidFill>
                  <a:schemeClr val="tx1"/>
                </a:solidFill>
                <a:latin typeface="Calibri Light" charset="0"/>
                <a:ea typeface="微软雅黑" charset="0"/>
                <a:cs typeface="微软雅黑" charset="0"/>
              </a:defRPr>
            </a:lvl5pPr>
            <a:lvl6pPr marL="2514600" indent="-228600" fontAlgn="base">
              <a:spcBef>
                <a:spcPct val="0"/>
              </a:spcBef>
              <a:spcAft>
                <a:spcPct val="0"/>
              </a:spcAft>
              <a:defRPr kumimoji="1" sz="2400">
                <a:solidFill>
                  <a:schemeClr val="tx1"/>
                </a:solidFill>
                <a:latin typeface="Calibri Light" charset="0"/>
                <a:ea typeface="微软雅黑" charset="0"/>
                <a:cs typeface="微软雅黑" charset="0"/>
              </a:defRPr>
            </a:lvl6pPr>
            <a:lvl7pPr marL="2971800" indent="-228600" fontAlgn="base">
              <a:spcBef>
                <a:spcPct val="0"/>
              </a:spcBef>
              <a:spcAft>
                <a:spcPct val="0"/>
              </a:spcAft>
              <a:defRPr kumimoji="1" sz="2400">
                <a:solidFill>
                  <a:schemeClr val="tx1"/>
                </a:solidFill>
                <a:latin typeface="Calibri Light" charset="0"/>
                <a:ea typeface="微软雅黑" charset="0"/>
                <a:cs typeface="微软雅黑" charset="0"/>
              </a:defRPr>
            </a:lvl7pPr>
            <a:lvl8pPr marL="3429000" indent="-228600" fontAlgn="base">
              <a:spcBef>
                <a:spcPct val="0"/>
              </a:spcBef>
              <a:spcAft>
                <a:spcPct val="0"/>
              </a:spcAft>
              <a:defRPr kumimoji="1" sz="2400">
                <a:solidFill>
                  <a:schemeClr val="tx1"/>
                </a:solidFill>
                <a:latin typeface="Calibri Light" charset="0"/>
                <a:ea typeface="微软雅黑" charset="0"/>
                <a:cs typeface="微软雅黑" charset="0"/>
              </a:defRPr>
            </a:lvl8pPr>
            <a:lvl9pPr marL="3886200" indent="-228600" fontAlgn="base">
              <a:spcBef>
                <a:spcPct val="0"/>
              </a:spcBef>
              <a:spcAft>
                <a:spcPct val="0"/>
              </a:spcAft>
              <a:defRPr kumimoji="1" sz="2400">
                <a:solidFill>
                  <a:schemeClr val="tx1"/>
                </a:solidFill>
                <a:latin typeface="Calibri Light" charset="0"/>
                <a:ea typeface="微软雅黑" charset="0"/>
                <a:cs typeface="微软雅黑" charset="0"/>
              </a:defRPr>
            </a:lvl9pPr>
          </a:lstStyle>
          <a:p>
            <a:pPr>
              <a:lnSpc>
                <a:spcPts val="3500"/>
              </a:lnSpc>
            </a:pPr>
            <a:r>
              <a:rPr kumimoji="0" lang="en-US" altLang="zh-CN" sz="1200" b="1" dirty="0" smtClean="0">
                <a:solidFill>
                  <a:srgbClr val="242467"/>
                </a:solidFill>
                <a:latin typeface="Arial" charset="0"/>
                <a:cs typeface="Arial" charset="0"/>
              </a:rPr>
              <a:t>02-</a:t>
            </a:r>
            <a:r>
              <a:rPr kumimoji="0" lang="en-US" altLang="zh-CN" sz="1200" b="1" dirty="0">
                <a:solidFill>
                  <a:srgbClr val="242467"/>
                </a:solidFill>
                <a:latin typeface="Arial" charset="0"/>
                <a:cs typeface="Arial" charset="0"/>
              </a:rPr>
              <a:t>1</a:t>
            </a:r>
            <a:r>
              <a:rPr kumimoji="0" lang="zh-CN" altLang="en-US" sz="1200" b="1" dirty="0">
                <a:solidFill>
                  <a:srgbClr val="242467"/>
                </a:solidFill>
                <a:latin typeface="Arial" charset="0"/>
                <a:cs typeface="Arial" charset="0"/>
              </a:rPr>
              <a:t>      </a:t>
            </a:r>
            <a:r>
              <a:rPr kumimoji="0" lang="zh-CN" altLang="en-US" sz="1200" b="1" dirty="0">
                <a:solidFill>
                  <a:srgbClr val="242467"/>
                </a:solidFill>
              </a:rPr>
              <a:t>请在输入二级目录二级目录</a:t>
            </a:r>
            <a:endParaRPr kumimoji="0" lang="en-US" altLang="zh-CN" sz="1200" b="1" dirty="0">
              <a:solidFill>
                <a:srgbClr val="242467"/>
              </a:solidFill>
            </a:endParaRPr>
          </a:p>
          <a:p>
            <a:pPr>
              <a:lnSpc>
                <a:spcPts val="3500"/>
              </a:lnSpc>
            </a:pPr>
            <a:r>
              <a:rPr kumimoji="0" lang="en-US" altLang="zh-CN" sz="1200" b="1" dirty="0" smtClean="0">
                <a:solidFill>
                  <a:srgbClr val="242467"/>
                </a:solidFill>
                <a:latin typeface="Arial" charset="0"/>
                <a:cs typeface="Arial" charset="0"/>
              </a:rPr>
              <a:t>02-</a:t>
            </a:r>
            <a:r>
              <a:rPr kumimoji="0" lang="en-US" altLang="zh-CN" sz="1200" b="1" dirty="0">
                <a:solidFill>
                  <a:srgbClr val="242467"/>
                </a:solidFill>
                <a:latin typeface="Arial" charset="0"/>
                <a:cs typeface="Arial" charset="0"/>
              </a:rPr>
              <a:t>2</a:t>
            </a:r>
            <a:r>
              <a:rPr kumimoji="0" lang="zh-CN" altLang="en-US" sz="1200" b="1" dirty="0">
                <a:solidFill>
                  <a:srgbClr val="242467"/>
                </a:solidFill>
                <a:latin typeface="Arial" charset="0"/>
                <a:cs typeface="Arial" charset="0"/>
              </a:rPr>
              <a:t>      </a:t>
            </a:r>
            <a:r>
              <a:rPr kumimoji="0" lang="zh-CN" altLang="en-US" sz="1200" b="1" dirty="0">
                <a:solidFill>
                  <a:srgbClr val="242467"/>
                </a:solidFill>
              </a:rPr>
              <a:t>请在输入二级目录二级目录</a:t>
            </a:r>
          </a:p>
          <a:p>
            <a:pPr>
              <a:lnSpc>
                <a:spcPts val="3500"/>
              </a:lnSpc>
            </a:pPr>
            <a:r>
              <a:rPr kumimoji="0" lang="en-US" altLang="zh-CN" sz="1200" b="1" dirty="0" smtClean="0">
                <a:solidFill>
                  <a:srgbClr val="242467"/>
                </a:solidFill>
                <a:latin typeface="Arial" charset="0"/>
                <a:cs typeface="Arial" charset="0"/>
              </a:rPr>
              <a:t>02-</a:t>
            </a:r>
            <a:r>
              <a:rPr kumimoji="0" lang="en-US" altLang="zh-CN" sz="1200" b="1" dirty="0">
                <a:solidFill>
                  <a:srgbClr val="242467"/>
                </a:solidFill>
                <a:latin typeface="Arial" charset="0"/>
                <a:cs typeface="Arial" charset="0"/>
              </a:rPr>
              <a:t>3</a:t>
            </a:r>
            <a:r>
              <a:rPr kumimoji="0" lang="zh-CN" altLang="en-US" sz="1200" b="1" dirty="0">
                <a:solidFill>
                  <a:srgbClr val="242467"/>
                </a:solidFill>
                <a:latin typeface="Arial" charset="0"/>
                <a:cs typeface="Arial" charset="0"/>
              </a:rPr>
              <a:t>      </a:t>
            </a:r>
            <a:r>
              <a:rPr kumimoji="0" lang="zh-CN" altLang="en-US" sz="1200" b="1" dirty="0">
                <a:solidFill>
                  <a:srgbClr val="242467"/>
                </a:solidFill>
              </a:rPr>
              <a:t>请在输入二级目录二级目录</a:t>
            </a:r>
            <a:endParaRPr kumimoji="0" lang="en-US" altLang="zh-CN" sz="1200" dirty="0">
              <a:solidFill>
                <a:srgbClr val="242467"/>
              </a:solidFill>
            </a:endParaRPr>
          </a:p>
          <a:p>
            <a:pPr>
              <a:lnSpc>
                <a:spcPts val="3500"/>
              </a:lnSpc>
            </a:pPr>
            <a:r>
              <a:rPr kumimoji="0" lang="en-US" altLang="zh-CN" sz="1200" b="1" dirty="0" smtClean="0">
                <a:solidFill>
                  <a:srgbClr val="242467"/>
                </a:solidFill>
                <a:latin typeface="Arial" charset="0"/>
                <a:cs typeface="Arial" charset="0"/>
              </a:rPr>
              <a:t>02-</a:t>
            </a:r>
            <a:r>
              <a:rPr kumimoji="0" lang="en-US" altLang="zh-CN" sz="1200" b="1" dirty="0">
                <a:solidFill>
                  <a:srgbClr val="242467"/>
                </a:solidFill>
                <a:latin typeface="Arial" charset="0"/>
                <a:cs typeface="Arial" charset="0"/>
              </a:rPr>
              <a:t>4</a:t>
            </a:r>
            <a:r>
              <a:rPr kumimoji="0" lang="zh-CN" altLang="en-US" sz="1200" b="1" dirty="0">
                <a:solidFill>
                  <a:srgbClr val="242467"/>
                </a:solidFill>
                <a:latin typeface="Arial" charset="0"/>
                <a:cs typeface="Arial" charset="0"/>
              </a:rPr>
              <a:t>      </a:t>
            </a:r>
            <a:r>
              <a:rPr kumimoji="0" lang="zh-CN" altLang="en-US" sz="1200" b="1" dirty="0">
                <a:solidFill>
                  <a:srgbClr val="242467"/>
                </a:solidFill>
              </a:rPr>
              <a:t>请在输入二级目录二级目录</a:t>
            </a:r>
            <a:endParaRPr kumimoji="0" lang="en-US" altLang="zh-CN" sz="1200" b="1" dirty="0">
              <a:solidFill>
                <a:srgbClr val="242467"/>
              </a:solidFill>
            </a:endParaRPr>
          </a:p>
        </p:txBody>
      </p:sp>
      <p:sp>
        <p:nvSpPr>
          <p:cNvPr id="16" name="文本框 13"/>
          <p:cNvSpPr txBox="1">
            <a:spLocks noChangeArrowheads="1"/>
          </p:cNvSpPr>
          <p:nvPr/>
        </p:nvSpPr>
        <p:spPr bwMode="auto">
          <a:xfrm>
            <a:off x="7779720" y="3575296"/>
            <a:ext cx="1980029" cy="3103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sz="2400">
                <a:solidFill>
                  <a:schemeClr val="tx1"/>
                </a:solidFill>
                <a:latin typeface="Calibri Light" charset="0"/>
                <a:ea typeface="微软雅黑" charset="0"/>
                <a:cs typeface="微软雅黑" charset="0"/>
              </a:defRPr>
            </a:lvl1pPr>
            <a:lvl2pPr marL="742950" indent="-285750">
              <a:defRPr kumimoji="1" sz="2400">
                <a:solidFill>
                  <a:schemeClr val="tx1"/>
                </a:solidFill>
                <a:latin typeface="Calibri Light" charset="0"/>
                <a:ea typeface="微软雅黑" charset="0"/>
                <a:cs typeface="微软雅黑" charset="0"/>
              </a:defRPr>
            </a:lvl2pPr>
            <a:lvl3pPr marL="1143000" indent="-228600">
              <a:defRPr kumimoji="1" sz="2400">
                <a:solidFill>
                  <a:schemeClr val="tx1"/>
                </a:solidFill>
                <a:latin typeface="Calibri Light" charset="0"/>
                <a:ea typeface="微软雅黑" charset="0"/>
                <a:cs typeface="微软雅黑" charset="0"/>
              </a:defRPr>
            </a:lvl3pPr>
            <a:lvl4pPr marL="1600200" indent="-228600">
              <a:defRPr kumimoji="1" sz="2400">
                <a:solidFill>
                  <a:schemeClr val="tx1"/>
                </a:solidFill>
                <a:latin typeface="Calibri Light" charset="0"/>
                <a:ea typeface="微软雅黑" charset="0"/>
                <a:cs typeface="微软雅黑" charset="0"/>
              </a:defRPr>
            </a:lvl4pPr>
            <a:lvl5pPr marL="2057400" indent="-228600">
              <a:defRPr kumimoji="1" sz="2400">
                <a:solidFill>
                  <a:schemeClr val="tx1"/>
                </a:solidFill>
                <a:latin typeface="Calibri Light" charset="0"/>
                <a:ea typeface="微软雅黑" charset="0"/>
                <a:cs typeface="微软雅黑" charset="0"/>
              </a:defRPr>
            </a:lvl5pPr>
            <a:lvl6pPr marL="2514600" indent="-228600" fontAlgn="base">
              <a:spcBef>
                <a:spcPct val="0"/>
              </a:spcBef>
              <a:spcAft>
                <a:spcPct val="0"/>
              </a:spcAft>
              <a:defRPr kumimoji="1" sz="2400">
                <a:solidFill>
                  <a:schemeClr val="tx1"/>
                </a:solidFill>
                <a:latin typeface="Calibri Light" charset="0"/>
                <a:ea typeface="微软雅黑" charset="0"/>
                <a:cs typeface="微软雅黑" charset="0"/>
              </a:defRPr>
            </a:lvl6pPr>
            <a:lvl7pPr marL="2971800" indent="-228600" fontAlgn="base">
              <a:spcBef>
                <a:spcPct val="0"/>
              </a:spcBef>
              <a:spcAft>
                <a:spcPct val="0"/>
              </a:spcAft>
              <a:defRPr kumimoji="1" sz="2400">
                <a:solidFill>
                  <a:schemeClr val="tx1"/>
                </a:solidFill>
                <a:latin typeface="Calibri Light" charset="0"/>
                <a:ea typeface="微软雅黑" charset="0"/>
                <a:cs typeface="微软雅黑" charset="0"/>
              </a:defRPr>
            </a:lvl7pPr>
            <a:lvl8pPr marL="3429000" indent="-228600" fontAlgn="base">
              <a:spcBef>
                <a:spcPct val="0"/>
              </a:spcBef>
              <a:spcAft>
                <a:spcPct val="0"/>
              </a:spcAft>
              <a:defRPr kumimoji="1" sz="2400">
                <a:solidFill>
                  <a:schemeClr val="tx1"/>
                </a:solidFill>
                <a:latin typeface="Calibri Light" charset="0"/>
                <a:ea typeface="微软雅黑" charset="0"/>
                <a:cs typeface="微软雅黑" charset="0"/>
              </a:defRPr>
            </a:lvl8pPr>
            <a:lvl9pPr marL="3886200" indent="-228600" fontAlgn="base">
              <a:spcBef>
                <a:spcPct val="0"/>
              </a:spcBef>
              <a:spcAft>
                <a:spcPct val="0"/>
              </a:spcAft>
              <a:defRPr kumimoji="1" sz="2400">
                <a:solidFill>
                  <a:schemeClr val="tx1"/>
                </a:solidFill>
                <a:latin typeface="Calibri Light" charset="0"/>
                <a:ea typeface="微软雅黑" charset="0"/>
                <a:cs typeface="微软雅黑" charset="0"/>
              </a:defRPr>
            </a:lvl9pPr>
          </a:lstStyle>
          <a:p>
            <a:pPr>
              <a:lnSpc>
                <a:spcPct val="150000"/>
              </a:lnSpc>
            </a:pPr>
            <a:r>
              <a:rPr kumimoji="0" lang="zh-CN" altLang="en-US" sz="1000" dirty="0">
                <a:solidFill>
                  <a:srgbClr val="242467"/>
                </a:solidFill>
                <a:latin typeface="Arial Black" charset="0"/>
                <a:cs typeface="Arial Black" charset="0"/>
              </a:rPr>
              <a:t>（如无</a:t>
            </a:r>
            <a:r>
              <a:rPr kumimoji="0" lang="zh-CN" altLang="en-US" sz="1000" b="1" dirty="0">
                <a:solidFill>
                  <a:srgbClr val="242467"/>
                </a:solidFill>
              </a:rPr>
              <a:t>二级目录，</a:t>
            </a:r>
            <a:r>
              <a:rPr kumimoji="0" lang="zh-CN" altLang="en-US" sz="1000" b="1" dirty="0" smtClean="0">
                <a:solidFill>
                  <a:srgbClr val="242467"/>
                </a:solidFill>
              </a:rPr>
              <a:t>请删除该处）</a:t>
            </a:r>
            <a:endParaRPr kumimoji="0" lang="zh-CN" altLang="en-US" sz="1000" b="1" dirty="0">
              <a:solidFill>
                <a:srgbClr val="242467"/>
              </a:solidFill>
            </a:endParaRPr>
          </a:p>
        </p:txBody>
      </p:sp>
      <p:cxnSp>
        <p:nvCxnSpPr>
          <p:cNvPr id="18" name="直线连接符 17"/>
          <p:cNvCxnSpPr/>
          <p:nvPr/>
        </p:nvCxnSpPr>
        <p:spPr>
          <a:xfrm flipH="1" flipV="1">
            <a:off x="8324148" y="1973191"/>
            <a:ext cx="8022" cy="1617980"/>
          </a:xfrm>
          <a:prstGeom prst="line">
            <a:avLst/>
          </a:prstGeom>
          <a:ln w="6350" cmpd="sng">
            <a:solidFill>
              <a:srgbClr val="242467"/>
            </a:solidFill>
          </a:ln>
        </p:spPr>
        <p:style>
          <a:lnRef idx="2">
            <a:schemeClr val="accent1"/>
          </a:lnRef>
          <a:fillRef idx="0">
            <a:schemeClr val="accent1"/>
          </a:fillRef>
          <a:effectRef idx="1">
            <a:schemeClr val="accent1"/>
          </a:effectRef>
          <a:fontRef idx="minor">
            <a:schemeClr val="tx1"/>
          </a:fontRef>
        </p:style>
      </p:cxnSp>
      <p:sp>
        <p:nvSpPr>
          <p:cNvPr id="13" name="矩形 12"/>
          <p:cNvSpPr/>
          <p:nvPr/>
        </p:nvSpPr>
        <p:spPr bwMode="auto">
          <a:xfrm>
            <a:off x="0" y="6785188"/>
            <a:ext cx="12192000" cy="98212"/>
          </a:xfrm>
          <a:prstGeom prst="rect">
            <a:avLst/>
          </a:prstGeom>
          <a:solidFill>
            <a:srgbClr val="D04625">
              <a:alpha val="90000"/>
            </a:srgbClr>
          </a:solidFill>
          <a:ln w="9525" cap="flat" cmpd="sng" algn="ctr">
            <a:noFill/>
            <a:prstDash val="solid"/>
            <a:round/>
            <a:headEnd type="none" w="med" len="med"/>
            <a:tailEnd type="none" w="med" len="med"/>
          </a:ln>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extLst>
      <p:ext uri="{BB962C8B-B14F-4D97-AF65-F5344CB8AC3E}">
        <p14:creationId xmlns:p14="http://schemas.microsoft.com/office/powerpoint/2010/main" val="384050268"/>
      </p:ext>
    </p:extLst>
  </p:cSld>
  <p:clrMapOvr>
    <a:masterClrMapping/>
  </p:clrMapOvr>
  <p:transition xmlns:p14="http://schemas.microsoft.com/office/powerpoint/2010/main" spd="slow">
    <p:cover/>
  </p:transition>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屏幕快照 2017-12-12 15.05.3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cxnSp>
        <p:nvCxnSpPr>
          <p:cNvPr id="37" name="直线连接符 36"/>
          <p:cNvCxnSpPr/>
          <p:nvPr/>
        </p:nvCxnSpPr>
        <p:spPr>
          <a:xfrm>
            <a:off x="842210" y="6372732"/>
            <a:ext cx="11349790" cy="0"/>
          </a:xfrm>
          <a:prstGeom prst="line">
            <a:avLst/>
          </a:prstGeom>
          <a:ln w="6350" cmpd="sng">
            <a:solidFill>
              <a:srgbClr val="242467"/>
            </a:solidFill>
          </a:ln>
          <a:effectLst/>
        </p:spPr>
        <p:style>
          <a:lnRef idx="2">
            <a:schemeClr val="accent1"/>
          </a:lnRef>
          <a:fillRef idx="0">
            <a:schemeClr val="accent1"/>
          </a:fillRef>
          <a:effectRef idx="1">
            <a:schemeClr val="accent1"/>
          </a:effectRef>
          <a:fontRef idx="minor">
            <a:schemeClr val="tx1"/>
          </a:fontRef>
        </p:style>
      </p:cxnSp>
      <p:sp>
        <p:nvSpPr>
          <p:cNvPr id="8" name="Rectangle 8" descr="e7d195523061f1c0bbd9d495056f6756baae99e8e5eccdb0B69E8BECE2F25FA34DA9A3791886F1952D5C6B90E974387B5DDCCBCEBC70127B5F7576CBB260879D9064EC41CFD6AF7F7958B54E7616B7D1ACFF694983D84E036CA5C963D116D6BCBB983F527A8FA6CBF4F63564EC47E703859A0029F55E108E9305BD5FE3DBF19F78C7112C5963720D958E45A7380416645EC455EB17708694"/>
          <p:cNvSpPr/>
          <p:nvPr/>
        </p:nvSpPr>
        <p:spPr>
          <a:xfrm>
            <a:off x="6669074" y="6437816"/>
            <a:ext cx="5395912" cy="3667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r>
              <a:rPr lang="zh-CN" altLang="en-US" sz="1100" b="1" dirty="0" smtClean="0">
                <a:solidFill>
                  <a:srgbClr val="242467"/>
                </a:solidFill>
                <a:latin typeface="黑体"/>
                <a:ea typeface="黑体"/>
                <a:cs typeface="黑体"/>
              </a:rPr>
              <a:t>0</a:t>
            </a:r>
            <a:r>
              <a:rPr lang="zh-CN" altLang="zh-CN" sz="1100" b="1" dirty="0">
                <a:solidFill>
                  <a:srgbClr val="242467"/>
                </a:solidFill>
                <a:latin typeface="黑体"/>
                <a:ea typeface="黑体"/>
                <a:cs typeface="黑体"/>
              </a:rPr>
              <a:t>2</a:t>
            </a:r>
            <a:r>
              <a:rPr lang="zh-CN" altLang="en-US" sz="1100" b="1" dirty="0" smtClean="0">
                <a:solidFill>
                  <a:srgbClr val="242467"/>
                </a:solidFill>
                <a:latin typeface="黑体"/>
                <a:ea typeface="黑体"/>
                <a:cs typeface="黑体"/>
              </a:rPr>
              <a:t> </a:t>
            </a:r>
            <a:r>
              <a:rPr kumimoji="0" lang="zh-CN" altLang="en-US" sz="1100" b="1" dirty="0" smtClean="0">
                <a:solidFill>
                  <a:srgbClr val="242467"/>
                </a:solidFill>
                <a:latin typeface="黑体"/>
                <a:ea typeface="黑体"/>
                <a:cs typeface="黑体"/>
              </a:rPr>
              <a:t>标题标题标题 </a:t>
            </a:r>
            <a:r>
              <a:rPr kumimoji="0" lang="en-US" altLang="zh-CN" sz="1100" b="1" dirty="0" smtClean="0">
                <a:solidFill>
                  <a:srgbClr val="242467"/>
                </a:solidFill>
                <a:latin typeface="黑体"/>
                <a:ea typeface="黑体"/>
                <a:cs typeface="黑体"/>
              </a:rPr>
              <a:t>|</a:t>
            </a:r>
            <a:r>
              <a:rPr kumimoji="0" lang="zh-CN" altLang="en-US" sz="1100" b="1" dirty="0" smtClean="0">
                <a:solidFill>
                  <a:srgbClr val="242467"/>
                </a:solidFill>
                <a:latin typeface="黑体"/>
                <a:ea typeface="黑体"/>
                <a:cs typeface="黑体"/>
              </a:rPr>
              <a:t> </a:t>
            </a:r>
            <a:r>
              <a:rPr kumimoji="0" lang="en-US" altLang="zh-CN" sz="1100" b="1" dirty="0" smtClean="0">
                <a:solidFill>
                  <a:srgbClr val="242467"/>
                </a:solidFill>
                <a:latin typeface="黑体"/>
                <a:ea typeface="黑体"/>
                <a:cs typeface="黑体"/>
              </a:rPr>
              <a:t>(1)</a:t>
            </a:r>
            <a:r>
              <a:rPr kumimoji="0" lang="zh-CN" altLang="en-US" sz="1100" b="1" dirty="0" smtClean="0">
                <a:solidFill>
                  <a:srgbClr val="242467"/>
                </a:solidFill>
                <a:latin typeface="黑体"/>
                <a:ea typeface="黑体"/>
                <a:cs typeface="黑体"/>
              </a:rPr>
              <a:t>小标题小标题小标题小标题</a:t>
            </a:r>
            <a:endParaRPr kumimoji="0" lang="zh-CN" altLang="zh-CN" sz="1100" b="1" dirty="0">
              <a:solidFill>
                <a:srgbClr val="242467"/>
              </a:solidFill>
              <a:latin typeface="黑体"/>
              <a:ea typeface="黑体"/>
              <a:cs typeface="黑体"/>
            </a:endParaRPr>
          </a:p>
        </p:txBody>
      </p:sp>
      <p:sp>
        <p:nvSpPr>
          <p:cNvPr id="41" name="Rectangle 8" descr="e7d195523061f1c0bbd9d495056f6756baae99e8e5eccdb0B69E8BECE2F25FA34DA9A3791886F1952D5C6B90E974387B5DDCCBCEBC70127B5F7576CBB260879D9064EC41CFD6AF7F7958B54E7616B7D1ACFF694983D84E036CA5C963D116D6BCBB983F527A8FA6CBF4F63564EC47E703859A0029F55E108E9305BD5FE3DBF19F78C7112C5963720D958E45A7380416645EC455EB17708694"/>
          <p:cNvSpPr/>
          <p:nvPr/>
        </p:nvSpPr>
        <p:spPr bwMode="auto">
          <a:xfrm>
            <a:off x="8376841" y="521788"/>
            <a:ext cx="3249612" cy="5984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kumimoji="0" lang="zh-CN" altLang="en-US" sz="3200" b="1" dirty="0">
                <a:solidFill>
                  <a:schemeClr val="bg1">
                    <a:lumMod val="85000"/>
                  </a:schemeClr>
                </a:solidFill>
                <a:latin typeface="黑体"/>
                <a:ea typeface="黑体"/>
                <a:cs typeface="黑体"/>
              </a:rPr>
              <a:t>（自由编辑版）</a:t>
            </a:r>
            <a:endParaRPr kumimoji="0" lang="en-IN" altLang="zh-CN" sz="3200" b="1" dirty="0">
              <a:solidFill>
                <a:schemeClr val="bg1">
                  <a:lumMod val="85000"/>
                </a:schemeClr>
              </a:solidFill>
              <a:latin typeface="黑体"/>
              <a:ea typeface="黑体"/>
              <a:cs typeface="黑体"/>
            </a:endParaRPr>
          </a:p>
        </p:txBody>
      </p:sp>
      <p:sp>
        <p:nvSpPr>
          <p:cNvPr id="42" name="内容占位符 2"/>
          <p:cNvSpPr>
            <a:spLocks noGrp="1"/>
          </p:cNvSpPr>
          <p:nvPr>
            <p:ph idx="1"/>
          </p:nvPr>
        </p:nvSpPr>
        <p:spPr>
          <a:xfrm>
            <a:off x="838201" y="1154081"/>
            <a:ext cx="10444746" cy="4233396"/>
          </a:xfrm>
        </p:spPr>
        <p:txBody>
          <a:bodyPr/>
          <a:lstStyle/>
          <a:p>
            <a:endParaRPr lang="zh-CN" altLang="en-US" sz="1400" dirty="0">
              <a:solidFill>
                <a:srgbClr val="242467"/>
              </a:solidFill>
              <a:latin typeface="微软雅黑"/>
              <a:ea typeface="微软雅黑"/>
              <a:cs typeface="微软雅黑"/>
            </a:endParaRPr>
          </a:p>
        </p:txBody>
      </p:sp>
      <p:sp>
        <p:nvSpPr>
          <p:cNvPr id="11" name="文本占位符 24"/>
          <p:cNvSpPr txBox="1">
            <a:spLocks/>
          </p:cNvSpPr>
          <p:nvPr/>
        </p:nvSpPr>
        <p:spPr>
          <a:xfrm>
            <a:off x="836460" y="614035"/>
            <a:ext cx="3817473" cy="416822"/>
          </a:xfrm>
          <a:prstGeom prst="rect">
            <a:avLst/>
          </a:prstGeom>
        </p:spPr>
        <p:txBody>
          <a:bodyPr/>
          <a:lstStyle>
            <a:lvl1pPr marL="228600" indent="-228600" algn="l" rtl="0" fontAlgn="base">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fontAlgn="base">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fontAlgn="base">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fontAlgn="base">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pitchFamily="34" charset="0"/>
              </a:defRPr>
            </a:lvl4pPr>
            <a:lvl5pPr marL="2057400" indent="-228600" algn="l" rtl="0" fontAlgn="base">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pitchFamily="34" charset="0"/>
              </a:defRPr>
            </a:lvl5pPr>
            <a:lvl6pPr marL="2514600" indent="-228600" algn="l" rtl="0" fontAlgn="base">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pitchFamily="34" charset="0"/>
              </a:defRPr>
            </a:lvl6pPr>
            <a:lvl7pPr marL="2971800" indent="-228600" algn="l" rtl="0" fontAlgn="base">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pitchFamily="34" charset="0"/>
              </a:defRPr>
            </a:lvl7pPr>
            <a:lvl8pPr marL="3429000" indent="-228600" algn="l" rtl="0" fontAlgn="base">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pitchFamily="34" charset="0"/>
              </a:defRPr>
            </a:lvl8pPr>
            <a:lvl9pPr marL="3886200" indent="-228600" algn="l" rtl="0" fontAlgn="base">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pitchFamily="34" charset="0"/>
              </a:defRPr>
            </a:lvl9pPr>
          </a:lstStyle>
          <a:p>
            <a:r>
              <a:rPr lang="zh-CN" altLang="en-US" sz="2400" dirty="0" smtClean="0">
                <a:solidFill>
                  <a:srgbClr val="242467"/>
                </a:solidFill>
                <a:latin typeface="微软雅黑"/>
                <a:ea typeface="微软雅黑"/>
                <a:cs typeface="微软雅黑"/>
                <a:sym typeface="+mn-lt"/>
              </a:rPr>
              <a:t>请在此输入正文标题</a:t>
            </a:r>
            <a:endParaRPr lang="zh-CN" altLang="en-US" sz="2400" dirty="0">
              <a:solidFill>
                <a:srgbClr val="242467"/>
              </a:solidFill>
              <a:latin typeface="微软雅黑"/>
              <a:ea typeface="微软雅黑"/>
              <a:cs typeface="微软雅黑"/>
              <a:sym typeface="+mn-lt"/>
            </a:endParaRPr>
          </a:p>
        </p:txBody>
      </p:sp>
      <p:pic>
        <p:nvPicPr>
          <p:cNvPr id="12" name="图片 11" descr="总_名片-07.png"/>
          <p:cNvPicPr>
            <a:picLocks noChangeAspect="1"/>
          </p:cNvPicPr>
          <p:nvPr/>
        </p:nvPicPr>
        <p:blipFill rotWithShape="1">
          <a:blip r:embed="rId3" cstate="print">
            <a:extLst>
              <a:ext uri="{28A0092B-C50C-407E-A947-70E740481C1C}">
                <a14:useLocalDpi xmlns:a14="http://schemas.microsoft.com/office/drawing/2010/main" val="0"/>
              </a:ext>
            </a:extLst>
          </a:blip>
          <a:srcRect l="31658" r="31658"/>
          <a:stretch/>
        </p:blipFill>
        <p:spPr>
          <a:xfrm>
            <a:off x="156246" y="5795661"/>
            <a:ext cx="588269" cy="901918"/>
          </a:xfrm>
          <a:prstGeom prst="rect">
            <a:avLst/>
          </a:prstGeom>
        </p:spPr>
      </p:pic>
      <p:sp>
        <p:nvSpPr>
          <p:cNvPr id="13" name="矩形 12"/>
          <p:cNvSpPr/>
          <p:nvPr/>
        </p:nvSpPr>
        <p:spPr bwMode="auto">
          <a:xfrm>
            <a:off x="0" y="-16931"/>
            <a:ext cx="12192000" cy="98212"/>
          </a:xfrm>
          <a:prstGeom prst="rect">
            <a:avLst/>
          </a:prstGeom>
          <a:solidFill>
            <a:srgbClr val="D04625">
              <a:alpha val="90000"/>
            </a:srgbClr>
          </a:solidFill>
          <a:ln w="9525" cap="flat" cmpd="sng" algn="ctr">
            <a:noFill/>
            <a:prstDash val="solid"/>
            <a:round/>
            <a:headEnd type="none" w="med" len="med"/>
            <a:tailEnd type="none" w="med" len="med"/>
          </a:ln>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extLst>
      <p:ext uri="{BB962C8B-B14F-4D97-AF65-F5344CB8AC3E}">
        <p14:creationId xmlns:p14="http://schemas.microsoft.com/office/powerpoint/2010/main" val="3923212289"/>
      </p:ext>
    </p:extLst>
  </p:cSld>
  <p:clrMapOvr>
    <a:masterClrMapping/>
  </p:clrMapOvr>
  <p:transition xmlns:p14="http://schemas.microsoft.com/office/powerpoint/2010/main" spd="slow">
    <p:cover/>
  </p:transition>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屏幕快照 2017-12-12 15.04.35.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9530" cy="6858000"/>
          </a:xfrm>
          <a:prstGeom prst="rect">
            <a:avLst/>
          </a:prstGeom>
        </p:spPr>
      </p:pic>
      <p:cxnSp>
        <p:nvCxnSpPr>
          <p:cNvPr id="12" name="直线连接符 11"/>
          <p:cNvCxnSpPr/>
          <p:nvPr/>
        </p:nvCxnSpPr>
        <p:spPr>
          <a:xfrm>
            <a:off x="1802424" y="2527709"/>
            <a:ext cx="5876191" cy="0"/>
          </a:xfrm>
          <a:prstGeom prst="line">
            <a:avLst/>
          </a:prstGeom>
          <a:ln w="6350" cmpd="sng">
            <a:solidFill>
              <a:srgbClr val="242467"/>
            </a:solidFill>
          </a:ln>
          <a:effectLst/>
        </p:spPr>
        <p:style>
          <a:lnRef idx="2">
            <a:schemeClr val="accent1"/>
          </a:lnRef>
          <a:fillRef idx="0">
            <a:schemeClr val="accent1"/>
          </a:fillRef>
          <a:effectRef idx="1">
            <a:schemeClr val="accent1"/>
          </a:effectRef>
          <a:fontRef idx="minor">
            <a:schemeClr val="tx1"/>
          </a:fontRef>
        </p:style>
      </p:cxnSp>
      <p:grpSp>
        <p:nvGrpSpPr>
          <p:cNvPr id="4103" name="组合 9"/>
          <p:cNvGrpSpPr/>
          <p:nvPr/>
        </p:nvGrpSpPr>
        <p:grpSpPr>
          <a:xfrm>
            <a:off x="661866" y="1709633"/>
            <a:ext cx="6799390" cy="1015663"/>
            <a:chOff x="-197235" y="1041837"/>
            <a:chExt cx="6796420" cy="1015921"/>
          </a:xfrm>
        </p:grpSpPr>
        <p:sp>
          <p:nvSpPr>
            <p:cNvPr id="4104" name="文本框 10"/>
            <p:cNvSpPr/>
            <p:nvPr/>
          </p:nvSpPr>
          <p:spPr>
            <a:xfrm>
              <a:off x="-197235" y="1041837"/>
              <a:ext cx="1843090" cy="1015921"/>
            </a:xfrm>
            <a:prstGeom prst="rect">
              <a:avLst/>
            </a:prstGeom>
            <a:noFill/>
            <a:ln w="9525">
              <a:noFill/>
            </a:ln>
          </p:spPr>
          <p:txBody>
            <a:bodyPr>
              <a:spAutoFit/>
            </a:bodyPr>
            <a:lstStyle/>
            <a:p>
              <a:r>
                <a:rPr lang="en-US" altLang="zh-CN" sz="6000" b="1" dirty="0" smtClean="0">
                  <a:solidFill>
                    <a:srgbClr val="242467"/>
                  </a:solidFill>
                  <a:latin typeface="Century Gothic"/>
                  <a:ea typeface="黑体"/>
                  <a:cs typeface="Century Gothic"/>
                  <a:sym typeface="Angsana New" panose="02020603050405020304" pitchFamily="18" charset="-34"/>
                </a:rPr>
                <a:t>03</a:t>
              </a:r>
              <a:endParaRPr lang="en-US" altLang="zh-CN" sz="6000" b="1" dirty="0">
                <a:solidFill>
                  <a:srgbClr val="242467"/>
                </a:solidFill>
                <a:latin typeface="Century Gothic"/>
                <a:ea typeface="黑体"/>
                <a:cs typeface="Century Gothic"/>
                <a:sym typeface="Angsana New" panose="02020603050405020304" pitchFamily="18" charset="-34"/>
              </a:endParaRPr>
            </a:p>
          </p:txBody>
        </p:sp>
        <p:sp>
          <p:nvSpPr>
            <p:cNvPr id="4105" name="矩形 11"/>
            <p:cNvSpPr/>
            <p:nvPr/>
          </p:nvSpPr>
          <p:spPr>
            <a:xfrm>
              <a:off x="812572" y="1155301"/>
              <a:ext cx="5786613" cy="523352"/>
            </a:xfrm>
            <a:prstGeom prst="rect">
              <a:avLst/>
            </a:prstGeom>
            <a:noFill/>
            <a:ln w="9525">
              <a:noFill/>
            </a:ln>
          </p:spPr>
          <p:txBody>
            <a:bodyPr wrap="square">
              <a:spAutoFit/>
            </a:bodyPr>
            <a:lstStyle/>
            <a:p>
              <a:pPr>
                <a:lnSpc>
                  <a:spcPct val="120000"/>
                </a:lnSpc>
              </a:pPr>
              <a:r>
                <a:rPr lang="zh-CN" altLang="en-US" sz="2400" b="1" dirty="0" smtClean="0">
                  <a:solidFill>
                    <a:srgbClr val="242467"/>
                  </a:solidFill>
                  <a:latin typeface="微软雅黑"/>
                  <a:ea typeface="微软雅黑"/>
                  <a:cs typeface="微软雅黑"/>
                </a:rPr>
                <a:t>请在此输入章节标题请在此输入章节标题</a:t>
              </a:r>
              <a:endParaRPr lang="zh-CN" altLang="en-US" sz="2400" dirty="0">
                <a:solidFill>
                  <a:srgbClr val="242467"/>
                </a:solidFill>
                <a:latin typeface="微软雅黑"/>
                <a:ea typeface="微软雅黑"/>
                <a:cs typeface="微软雅黑"/>
                <a:sym typeface="Calibri" panose="020F0502020204030204" pitchFamily="34" charset="0"/>
              </a:endParaRPr>
            </a:p>
          </p:txBody>
        </p:sp>
      </p:grpSp>
      <p:sp>
        <p:nvSpPr>
          <p:cNvPr id="14" name="文本框 12"/>
          <p:cNvSpPr txBox="1">
            <a:spLocks noChangeArrowheads="1"/>
          </p:cNvSpPr>
          <p:nvPr/>
        </p:nvSpPr>
        <p:spPr bwMode="auto">
          <a:xfrm>
            <a:off x="7800358" y="1708396"/>
            <a:ext cx="3287712" cy="184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a:solidFill>
                  <a:schemeClr val="tx1"/>
                </a:solidFill>
                <a:latin typeface="Calibri Light" charset="0"/>
                <a:ea typeface="微软雅黑" charset="0"/>
                <a:cs typeface="微软雅黑" charset="0"/>
              </a:defRPr>
            </a:lvl1pPr>
            <a:lvl2pPr marL="742950" indent="-285750">
              <a:defRPr kumimoji="1" sz="2400">
                <a:solidFill>
                  <a:schemeClr val="tx1"/>
                </a:solidFill>
                <a:latin typeface="Calibri Light" charset="0"/>
                <a:ea typeface="微软雅黑" charset="0"/>
                <a:cs typeface="微软雅黑" charset="0"/>
              </a:defRPr>
            </a:lvl2pPr>
            <a:lvl3pPr marL="1143000" indent="-228600">
              <a:defRPr kumimoji="1" sz="2400">
                <a:solidFill>
                  <a:schemeClr val="tx1"/>
                </a:solidFill>
                <a:latin typeface="Calibri Light" charset="0"/>
                <a:ea typeface="微软雅黑" charset="0"/>
                <a:cs typeface="微软雅黑" charset="0"/>
              </a:defRPr>
            </a:lvl3pPr>
            <a:lvl4pPr marL="1600200" indent="-228600">
              <a:defRPr kumimoji="1" sz="2400">
                <a:solidFill>
                  <a:schemeClr val="tx1"/>
                </a:solidFill>
                <a:latin typeface="Calibri Light" charset="0"/>
                <a:ea typeface="微软雅黑" charset="0"/>
                <a:cs typeface="微软雅黑" charset="0"/>
              </a:defRPr>
            </a:lvl4pPr>
            <a:lvl5pPr marL="2057400" indent="-228600">
              <a:defRPr kumimoji="1" sz="2400">
                <a:solidFill>
                  <a:schemeClr val="tx1"/>
                </a:solidFill>
                <a:latin typeface="Calibri Light" charset="0"/>
                <a:ea typeface="微软雅黑" charset="0"/>
                <a:cs typeface="微软雅黑" charset="0"/>
              </a:defRPr>
            </a:lvl5pPr>
            <a:lvl6pPr marL="2514600" indent="-228600" fontAlgn="base">
              <a:spcBef>
                <a:spcPct val="0"/>
              </a:spcBef>
              <a:spcAft>
                <a:spcPct val="0"/>
              </a:spcAft>
              <a:defRPr kumimoji="1" sz="2400">
                <a:solidFill>
                  <a:schemeClr val="tx1"/>
                </a:solidFill>
                <a:latin typeface="Calibri Light" charset="0"/>
                <a:ea typeface="微软雅黑" charset="0"/>
                <a:cs typeface="微软雅黑" charset="0"/>
              </a:defRPr>
            </a:lvl6pPr>
            <a:lvl7pPr marL="2971800" indent="-228600" fontAlgn="base">
              <a:spcBef>
                <a:spcPct val="0"/>
              </a:spcBef>
              <a:spcAft>
                <a:spcPct val="0"/>
              </a:spcAft>
              <a:defRPr kumimoji="1" sz="2400">
                <a:solidFill>
                  <a:schemeClr val="tx1"/>
                </a:solidFill>
                <a:latin typeface="Calibri Light" charset="0"/>
                <a:ea typeface="微软雅黑" charset="0"/>
                <a:cs typeface="微软雅黑" charset="0"/>
              </a:defRPr>
            </a:lvl7pPr>
            <a:lvl8pPr marL="3429000" indent="-228600" fontAlgn="base">
              <a:spcBef>
                <a:spcPct val="0"/>
              </a:spcBef>
              <a:spcAft>
                <a:spcPct val="0"/>
              </a:spcAft>
              <a:defRPr kumimoji="1" sz="2400">
                <a:solidFill>
                  <a:schemeClr val="tx1"/>
                </a:solidFill>
                <a:latin typeface="Calibri Light" charset="0"/>
                <a:ea typeface="微软雅黑" charset="0"/>
                <a:cs typeface="微软雅黑" charset="0"/>
              </a:defRPr>
            </a:lvl8pPr>
            <a:lvl9pPr marL="3886200" indent="-228600" fontAlgn="base">
              <a:spcBef>
                <a:spcPct val="0"/>
              </a:spcBef>
              <a:spcAft>
                <a:spcPct val="0"/>
              </a:spcAft>
              <a:defRPr kumimoji="1" sz="2400">
                <a:solidFill>
                  <a:schemeClr val="tx1"/>
                </a:solidFill>
                <a:latin typeface="Calibri Light" charset="0"/>
                <a:ea typeface="微软雅黑" charset="0"/>
                <a:cs typeface="微软雅黑" charset="0"/>
              </a:defRPr>
            </a:lvl9pPr>
          </a:lstStyle>
          <a:p>
            <a:pPr>
              <a:lnSpc>
                <a:spcPts val="3500"/>
              </a:lnSpc>
            </a:pPr>
            <a:r>
              <a:rPr kumimoji="0" lang="en-US" altLang="zh-CN" sz="1200" b="1" dirty="0" smtClean="0">
                <a:solidFill>
                  <a:srgbClr val="242467"/>
                </a:solidFill>
                <a:latin typeface="Arial" charset="0"/>
                <a:cs typeface="Arial" charset="0"/>
              </a:rPr>
              <a:t>03-</a:t>
            </a:r>
            <a:r>
              <a:rPr kumimoji="0" lang="en-US" altLang="zh-CN" sz="1200" b="1" dirty="0">
                <a:solidFill>
                  <a:srgbClr val="242467"/>
                </a:solidFill>
                <a:latin typeface="Arial" charset="0"/>
                <a:cs typeface="Arial" charset="0"/>
              </a:rPr>
              <a:t>1</a:t>
            </a:r>
            <a:r>
              <a:rPr kumimoji="0" lang="zh-CN" altLang="en-US" sz="1200" b="1" dirty="0">
                <a:solidFill>
                  <a:srgbClr val="242467"/>
                </a:solidFill>
                <a:latin typeface="Arial" charset="0"/>
                <a:cs typeface="Arial" charset="0"/>
              </a:rPr>
              <a:t>      </a:t>
            </a:r>
            <a:r>
              <a:rPr kumimoji="0" lang="zh-CN" altLang="en-US" sz="1200" b="1" dirty="0">
                <a:solidFill>
                  <a:srgbClr val="242467"/>
                </a:solidFill>
              </a:rPr>
              <a:t>请在输入二级目录二级目录</a:t>
            </a:r>
            <a:endParaRPr kumimoji="0" lang="en-US" altLang="zh-CN" sz="1200" b="1" dirty="0">
              <a:solidFill>
                <a:srgbClr val="242467"/>
              </a:solidFill>
            </a:endParaRPr>
          </a:p>
          <a:p>
            <a:pPr>
              <a:lnSpc>
                <a:spcPts val="3500"/>
              </a:lnSpc>
            </a:pPr>
            <a:r>
              <a:rPr kumimoji="0" lang="en-US" altLang="zh-CN" sz="1200" b="1" dirty="0" smtClean="0">
                <a:solidFill>
                  <a:srgbClr val="242467"/>
                </a:solidFill>
                <a:latin typeface="Arial" charset="0"/>
                <a:cs typeface="Arial" charset="0"/>
              </a:rPr>
              <a:t>03-</a:t>
            </a:r>
            <a:r>
              <a:rPr kumimoji="0" lang="en-US" altLang="zh-CN" sz="1200" b="1" dirty="0">
                <a:solidFill>
                  <a:srgbClr val="242467"/>
                </a:solidFill>
                <a:latin typeface="Arial" charset="0"/>
                <a:cs typeface="Arial" charset="0"/>
              </a:rPr>
              <a:t>2</a:t>
            </a:r>
            <a:r>
              <a:rPr kumimoji="0" lang="zh-CN" altLang="en-US" sz="1200" b="1" dirty="0">
                <a:solidFill>
                  <a:srgbClr val="242467"/>
                </a:solidFill>
                <a:latin typeface="Arial" charset="0"/>
                <a:cs typeface="Arial" charset="0"/>
              </a:rPr>
              <a:t>      </a:t>
            </a:r>
            <a:r>
              <a:rPr kumimoji="0" lang="zh-CN" altLang="en-US" sz="1200" b="1" dirty="0">
                <a:solidFill>
                  <a:srgbClr val="242467"/>
                </a:solidFill>
              </a:rPr>
              <a:t>请在输入二级目录二级目录</a:t>
            </a:r>
          </a:p>
          <a:p>
            <a:pPr>
              <a:lnSpc>
                <a:spcPts val="3500"/>
              </a:lnSpc>
            </a:pPr>
            <a:r>
              <a:rPr kumimoji="0" lang="en-US" altLang="zh-CN" sz="1200" b="1" dirty="0" smtClean="0">
                <a:solidFill>
                  <a:srgbClr val="242467"/>
                </a:solidFill>
                <a:latin typeface="Arial" charset="0"/>
                <a:cs typeface="Arial" charset="0"/>
              </a:rPr>
              <a:t>03-</a:t>
            </a:r>
            <a:r>
              <a:rPr kumimoji="0" lang="en-US" altLang="zh-CN" sz="1200" b="1" dirty="0">
                <a:solidFill>
                  <a:srgbClr val="242467"/>
                </a:solidFill>
                <a:latin typeface="Arial" charset="0"/>
                <a:cs typeface="Arial" charset="0"/>
              </a:rPr>
              <a:t>3</a:t>
            </a:r>
            <a:r>
              <a:rPr kumimoji="0" lang="zh-CN" altLang="en-US" sz="1200" b="1" dirty="0">
                <a:solidFill>
                  <a:srgbClr val="242467"/>
                </a:solidFill>
                <a:latin typeface="Arial" charset="0"/>
                <a:cs typeface="Arial" charset="0"/>
              </a:rPr>
              <a:t>      </a:t>
            </a:r>
            <a:r>
              <a:rPr kumimoji="0" lang="zh-CN" altLang="en-US" sz="1200" b="1" dirty="0">
                <a:solidFill>
                  <a:srgbClr val="242467"/>
                </a:solidFill>
              </a:rPr>
              <a:t>请在输入二级目录二级目录</a:t>
            </a:r>
            <a:endParaRPr kumimoji="0" lang="en-US" altLang="zh-CN" sz="1200" dirty="0">
              <a:solidFill>
                <a:srgbClr val="242467"/>
              </a:solidFill>
            </a:endParaRPr>
          </a:p>
          <a:p>
            <a:pPr>
              <a:lnSpc>
                <a:spcPts val="3500"/>
              </a:lnSpc>
            </a:pPr>
            <a:r>
              <a:rPr kumimoji="0" lang="en-US" altLang="zh-CN" sz="1200" b="1" dirty="0" smtClean="0">
                <a:solidFill>
                  <a:srgbClr val="242467"/>
                </a:solidFill>
                <a:latin typeface="Arial" charset="0"/>
                <a:cs typeface="Arial" charset="0"/>
              </a:rPr>
              <a:t>03-</a:t>
            </a:r>
            <a:r>
              <a:rPr kumimoji="0" lang="en-US" altLang="zh-CN" sz="1200" b="1" dirty="0">
                <a:solidFill>
                  <a:srgbClr val="242467"/>
                </a:solidFill>
                <a:latin typeface="Arial" charset="0"/>
                <a:cs typeface="Arial" charset="0"/>
              </a:rPr>
              <a:t>4</a:t>
            </a:r>
            <a:r>
              <a:rPr kumimoji="0" lang="zh-CN" altLang="en-US" sz="1200" b="1" dirty="0">
                <a:solidFill>
                  <a:srgbClr val="242467"/>
                </a:solidFill>
                <a:latin typeface="Arial" charset="0"/>
                <a:cs typeface="Arial" charset="0"/>
              </a:rPr>
              <a:t>      </a:t>
            </a:r>
            <a:r>
              <a:rPr kumimoji="0" lang="zh-CN" altLang="en-US" sz="1200" b="1" dirty="0">
                <a:solidFill>
                  <a:srgbClr val="242467"/>
                </a:solidFill>
              </a:rPr>
              <a:t>请在输入二级目录二级目录</a:t>
            </a:r>
            <a:endParaRPr kumimoji="0" lang="en-US" altLang="zh-CN" sz="1200" b="1" dirty="0">
              <a:solidFill>
                <a:srgbClr val="242467"/>
              </a:solidFill>
            </a:endParaRPr>
          </a:p>
        </p:txBody>
      </p:sp>
      <p:sp>
        <p:nvSpPr>
          <p:cNvPr id="16" name="文本框 13"/>
          <p:cNvSpPr txBox="1">
            <a:spLocks noChangeArrowheads="1"/>
          </p:cNvSpPr>
          <p:nvPr/>
        </p:nvSpPr>
        <p:spPr bwMode="auto">
          <a:xfrm>
            <a:off x="7779720" y="3575296"/>
            <a:ext cx="1980029" cy="3103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sz="2400">
                <a:solidFill>
                  <a:schemeClr val="tx1"/>
                </a:solidFill>
                <a:latin typeface="Calibri Light" charset="0"/>
                <a:ea typeface="微软雅黑" charset="0"/>
                <a:cs typeface="微软雅黑" charset="0"/>
              </a:defRPr>
            </a:lvl1pPr>
            <a:lvl2pPr marL="742950" indent="-285750">
              <a:defRPr kumimoji="1" sz="2400">
                <a:solidFill>
                  <a:schemeClr val="tx1"/>
                </a:solidFill>
                <a:latin typeface="Calibri Light" charset="0"/>
                <a:ea typeface="微软雅黑" charset="0"/>
                <a:cs typeface="微软雅黑" charset="0"/>
              </a:defRPr>
            </a:lvl2pPr>
            <a:lvl3pPr marL="1143000" indent="-228600">
              <a:defRPr kumimoji="1" sz="2400">
                <a:solidFill>
                  <a:schemeClr val="tx1"/>
                </a:solidFill>
                <a:latin typeface="Calibri Light" charset="0"/>
                <a:ea typeface="微软雅黑" charset="0"/>
                <a:cs typeface="微软雅黑" charset="0"/>
              </a:defRPr>
            </a:lvl3pPr>
            <a:lvl4pPr marL="1600200" indent="-228600">
              <a:defRPr kumimoji="1" sz="2400">
                <a:solidFill>
                  <a:schemeClr val="tx1"/>
                </a:solidFill>
                <a:latin typeface="Calibri Light" charset="0"/>
                <a:ea typeface="微软雅黑" charset="0"/>
                <a:cs typeface="微软雅黑" charset="0"/>
              </a:defRPr>
            </a:lvl4pPr>
            <a:lvl5pPr marL="2057400" indent="-228600">
              <a:defRPr kumimoji="1" sz="2400">
                <a:solidFill>
                  <a:schemeClr val="tx1"/>
                </a:solidFill>
                <a:latin typeface="Calibri Light" charset="0"/>
                <a:ea typeface="微软雅黑" charset="0"/>
                <a:cs typeface="微软雅黑" charset="0"/>
              </a:defRPr>
            </a:lvl5pPr>
            <a:lvl6pPr marL="2514600" indent="-228600" fontAlgn="base">
              <a:spcBef>
                <a:spcPct val="0"/>
              </a:spcBef>
              <a:spcAft>
                <a:spcPct val="0"/>
              </a:spcAft>
              <a:defRPr kumimoji="1" sz="2400">
                <a:solidFill>
                  <a:schemeClr val="tx1"/>
                </a:solidFill>
                <a:latin typeface="Calibri Light" charset="0"/>
                <a:ea typeface="微软雅黑" charset="0"/>
                <a:cs typeface="微软雅黑" charset="0"/>
              </a:defRPr>
            </a:lvl6pPr>
            <a:lvl7pPr marL="2971800" indent="-228600" fontAlgn="base">
              <a:spcBef>
                <a:spcPct val="0"/>
              </a:spcBef>
              <a:spcAft>
                <a:spcPct val="0"/>
              </a:spcAft>
              <a:defRPr kumimoji="1" sz="2400">
                <a:solidFill>
                  <a:schemeClr val="tx1"/>
                </a:solidFill>
                <a:latin typeface="Calibri Light" charset="0"/>
                <a:ea typeface="微软雅黑" charset="0"/>
                <a:cs typeface="微软雅黑" charset="0"/>
              </a:defRPr>
            </a:lvl7pPr>
            <a:lvl8pPr marL="3429000" indent="-228600" fontAlgn="base">
              <a:spcBef>
                <a:spcPct val="0"/>
              </a:spcBef>
              <a:spcAft>
                <a:spcPct val="0"/>
              </a:spcAft>
              <a:defRPr kumimoji="1" sz="2400">
                <a:solidFill>
                  <a:schemeClr val="tx1"/>
                </a:solidFill>
                <a:latin typeface="Calibri Light" charset="0"/>
                <a:ea typeface="微软雅黑" charset="0"/>
                <a:cs typeface="微软雅黑" charset="0"/>
              </a:defRPr>
            </a:lvl8pPr>
            <a:lvl9pPr marL="3886200" indent="-228600" fontAlgn="base">
              <a:spcBef>
                <a:spcPct val="0"/>
              </a:spcBef>
              <a:spcAft>
                <a:spcPct val="0"/>
              </a:spcAft>
              <a:defRPr kumimoji="1" sz="2400">
                <a:solidFill>
                  <a:schemeClr val="tx1"/>
                </a:solidFill>
                <a:latin typeface="Calibri Light" charset="0"/>
                <a:ea typeface="微软雅黑" charset="0"/>
                <a:cs typeface="微软雅黑" charset="0"/>
              </a:defRPr>
            </a:lvl9pPr>
          </a:lstStyle>
          <a:p>
            <a:pPr>
              <a:lnSpc>
                <a:spcPct val="150000"/>
              </a:lnSpc>
            </a:pPr>
            <a:r>
              <a:rPr kumimoji="0" lang="zh-CN" altLang="en-US" sz="1000" dirty="0">
                <a:solidFill>
                  <a:srgbClr val="242467"/>
                </a:solidFill>
                <a:latin typeface="Arial Black" charset="0"/>
                <a:cs typeface="Arial Black" charset="0"/>
              </a:rPr>
              <a:t>（如无</a:t>
            </a:r>
            <a:r>
              <a:rPr kumimoji="0" lang="zh-CN" altLang="en-US" sz="1000" b="1" dirty="0">
                <a:solidFill>
                  <a:srgbClr val="242467"/>
                </a:solidFill>
              </a:rPr>
              <a:t>二级目录，</a:t>
            </a:r>
            <a:r>
              <a:rPr kumimoji="0" lang="zh-CN" altLang="en-US" sz="1000" b="1" dirty="0" smtClean="0">
                <a:solidFill>
                  <a:srgbClr val="242467"/>
                </a:solidFill>
              </a:rPr>
              <a:t>请删除该处）</a:t>
            </a:r>
            <a:endParaRPr kumimoji="0" lang="zh-CN" altLang="en-US" sz="1000" b="1" dirty="0">
              <a:solidFill>
                <a:srgbClr val="242467"/>
              </a:solidFill>
            </a:endParaRPr>
          </a:p>
        </p:txBody>
      </p:sp>
      <p:cxnSp>
        <p:nvCxnSpPr>
          <p:cNvPr id="18" name="直线连接符 17"/>
          <p:cNvCxnSpPr/>
          <p:nvPr/>
        </p:nvCxnSpPr>
        <p:spPr>
          <a:xfrm flipH="1" flipV="1">
            <a:off x="8324148" y="1973191"/>
            <a:ext cx="8022" cy="1617980"/>
          </a:xfrm>
          <a:prstGeom prst="line">
            <a:avLst/>
          </a:prstGeom>
          <a:ln w="6350" cmpd="sng">
            <a:solidFill>
              <a:srgbClr val="242467"/>
            </a:solidFill>
          </a:ln>
        </p:spPr>
        <p:style>
          <a:lnRef idx="2">
            <a:schemeClr val="accent1"/>
          </a:lnRef>
          <a:fillRef idx="0">
            <a:schemeClr val="accent1"/>
          </a:fillRef>
          <a:effectRef idx="1">
            <a:schemeClr val="accent1"/>
          </a:effectRef>
          <a:fontRef idx="minor">
            <a:schemeClr val="tx1"/>
          </a:fontRef>
        </p:style>
      </p:cxnSp>
      <p:sp>
        <p:nvSpPr>
          <p:cNvPr id="11" name="矩形 10"/>
          <p:cNvSpPr/>
          <p:nvPr/>
        </p:nvSpPr>
        <p:spPr bwMode="auto">
          <a:xfrm>
            <a:off x="0" y="6785188"/>
            <a:ext cx="12192000" cy="98212"/>
          </a:xfrm>
          <a:prstGeom prst="rect">
            <a:avLst/>
          </a:prstGeom>
          <a:solidFill>
            <a:srgbClr val="D04625">
              <a:alpha val="90000"/>
            </a:srgbClr>
          </a:solidFill>
          <a:ln w="9525" cap="flat" cmpd="sng" algn="ctr">
            <a:noFill/>
            <a:prstDash val="solid"/>
            <a:round/>
            <a:headEnd type="none" w="med" len="med"/>
            <a:tailEnd type="none" w="med" len="med"/>
          </a:ln>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extLst>
      <p:ext uri="{BB962C8B-B14F-4D97-AF65-F5344CB8AC3E}">
        <p14:creationId xmlns:p14="http://schemas.microsoft.com/office/powerpoint/2010/main" val="1314632593"/>
      </p:ext>
    </p:extLst>
  </p:cSld>
  <p:clrMapOvr>
    <a:masterClrMapping/>
  </p:clrMapOvr>
  <p:transition xmlns:p14="http://schemas.microsoft.com/office/powerpoint/2010/main" spd="slow">
    <p:cover/>
  </p:transition>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屏幕快照 2017-12-12 15.05.3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cxnSp>
        <p:nvCxnSpPr>
          <p:cNvPr id="37" name="直线连接符 36"/>
          <p:cNvCxnSpPr/>
          <p:nvPr/>
        </p:nvCxnSpPr>
        <p:spPr>
          <a:xfrm>
            <a:off x="842210" y="6372732"/>
            <a:ext cx="11349790" cy="0"/>
          </a:xfrm>
          <a:prstGeom prst="line">
            <a:avLst/>
          </a:prstGeom>
          <a:ln w="6350" cmpd="sng">
            <a:solidFill>
              <a:srgbClr val="242467"/>
            </a:solidFill>
          </a:ln>
          <a:effectLst/>
        </p:spPr>
        <p:style>
          <a:lnRef idx="2">
            <a:schemeClr val="accent1"/>
          </a:lnRef>
          <a:fillRef idx="0">
            <a:schemeClr val="accent1"/>
          </a:fillRef>
          <a:effectRef idx="1">
            <a:schemeClr val="accent1"/>
          </a:effectRef>
          <a:fontRef idx="minor">
            <a:schemeClr val="tx1"/>
          </a:fontRef>
        </p:style>
      </p:cxnSp>
      <p:sp>
        <p:nvSpPr>
          <p:cNvPr id="8" name="Rectangle 8" descr="e7d195523061f1c0bbd9d495056f6756baae99e8e5eccdb0B69E8BECE2F25FA34DA9A3791886F1952D5C6B90E974387B5DDCCBCEBC70127B5F7576CBB260879D9064EC41CFD6AF7F7958B54E7616B7D1ACFF694983D84E036CA5C963D116D6BCBB983F527A8FA6CBF4F63564EC47E703859A0029F55E108E9305BD5FE3DBF19F78C7112C5963720D958E45A7380416645EC455EB17708694"/>
          <p:cNvSpPr/>
          <p:nvPr/>
        </p:nvSpPr>
        <p:spPr>
          <a:xfrm>
            <a:off x="6669074" y="6437816"/>
            <a:ext cx="5395912" cy="3667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r>
              <a:rPr lang="zh-CN" altLang="en-US" sz="1100" b="1" dirty="0" smtClean="0">
                <a:solidFill>
                  <a:srgbClr val="242467"/>
                </a:solidFill>
                <a:latin typeface="黑体"/>
                <a:ea typeface="黑体"/>
                <a:cs typeface="黑体"/>
              </a:rPr>
              <a:t>0</a:t>
            </a:r>
            <a:r>
              <a:rPr lang="zh-CN" altLang="zh-CN" sz="1100" b="1" dirty="0">
                <a:solidFill>
                  <a:srgbClr val="242467"/>
                </a:solidFill>
                <a:latin typeface="黑体"/>
                <a:ea typeface="黑体"/>
                <a:cs typeface="黑体"/>
              </a:rPr>
              <a:t>3</a:t>
            </a:r>
            <a:r>
              <a:rPr lang="zh-CN" altLang="en-US" sz="1100" b="1" dirty="0" smtClean="0">
                <a:solidFill>
                  <a:srgbClr val="242467"/>
                </a:solidFill>
                <a:latin typeface="黑体"/>
                <a:ea typeface="黑体"/>
                <a:cs typeface="黑体"/>
              </a:rPr>
              <a:t> </a:t>
            </a:r>
            <a:r>
              <a:rPr kumimoji="0" lang="zh-CN" altLang="en-US" sz="1100" b="1" dirty="0" smtClean="0">
                <a:solidFill>
                  <a:srgbClr val="242467"/>
                </a:solidFill>
                <a:latin typeface="黑体"/>
                <a:ea typeface="黑体"/>
                <a:cs typeface="黑体"/>
              </a:rPr>
              <a:t>标题标题标题 </a:t>
            </a:r>
            <a:r>
              <a:rPr kumimoji="0" lang="en-US" altLang="zh-CN" sz="1100" b="1" dirty="0" smtClean="0">
                <a:solidFill>
                  <a:srgbClr val="242467"/>
                </a:solidFill>
                <a:latin typeface="黑体"/>
                <a:ea typeface="黑体"/>
                <a:cs typeface="黑体"/>
              </a:rPr>
              <a:t>|</a:t>
            </a:r>
            <a:r>
              <a:rPr kumimoji="0" lang="zh-CN" altLang="en-US" sz="1100" b="1" dirty="0" smtClean="0">
                <a:solidFill>
                  <a:srgbClr val="242467"/>
                </a:solidFill>
                <a:latin typeface="黑体"/>
                <a:ea typeface="黑体"/>
                <a:cs typeface="黑体"/>
              </a:rPr>
              <a:t> </a:t>
            </a:r>
            <a:r>
              <a:rPr kumimoji="0" lang="en-US" altLang="zh-CN" sz="1100" b="1" dirty="0" smtClean="0">
                <a:solidFill>
                  <a:srgbClr val="242467"/>
                </a:solidFill>
                <a:latin typeface="黑体"/>
                <a:ea typeface="黑体"/>
                <a:cs typeface="黑体"/>
              </a:rPr>
              <a:t>(1)</a:t>
            </a:r>
            <a:r>
              <a:rPr kumimoji="0" lang="zh-CN" altLang="en-US" sz="1100" b="1" dirty="0" smtClean="0">
                <a:solidFill>
                  <a:srgbClr val="242467"/>
                </a:solidFill>
                <a:latin typeface="黑体"/>
                <a:ea typeface="黑体"/>
                <a:cs typeface="黑体"/>
              </a:rPr>
              <a:t>小标题小标题小标题小标题</a:t>
            </a:r>
            <a:endParaRPr kumimoji="0" lang="zh-CN" altLang="zh-CN" sz="1100" b="1" dirty="0">
              <a:solidFill>
                <a:srgbClr val="242467"/>
              </a:solidFill>
              <a:latin typeface="黑体"/>
              <a:ea typeface="黑体"/>
              <a:cs typeface="黑体"/>
            </a:endParaRPr>
          </a:p>
        </p:txBody>
      </p:sp>
      <p:sp>
        <p:nvSpPr>
          <p:cNvPr id="41" name="Rectangle 8" descr="e7d195523061f1c0bbd9d495056f6756baae99e8e5eccdb0B69E8BECE2F25FA34DA9A3791886F1952D5C6B90E974387B5DDCCBCEBC70127B5F7576CBB260879D9064EC41CFD6AF7F7958B54E7616B7D1ACFF694983D84E036CA5C963D116D6BCBB983F527A8FA6CBF4F63564EC47E703859A0029F55E108E9305BD5FE3DBF19F78C7112C5963720D958E45A7380416645EC455EB17708694"/>
          <p:cNvSpPr/>
          <p:nvPr/>
        </p:nvSpPr>
        <p:spPr bwMode="auto">
          <a:xfrm>
            <a:off x="8376841" y="521788"/>
            <a:ext cx="3249612" cy="5984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kumimoji="0" lang="zh-CN" altLang="en-US" sz="3200" b="1" dirty="0">
                <a:solidFill>
                  <a:schemeClr val="bg1">
                    <a:lumMod val="85000"/>
                  </a:schemeClr>
                </a:solidFill>
                <a:latin typeface="黑体"/>
                <a:ea typeface="黑体"/>
                <a:cs typeface="黑体"/>
              </a:rPr>
              <a:t>（自由编辑版）</a:t>
            </a:r>
            <a:endParaRPr kumimoji="0" lang="en-IN" altLang="zh-CN" sz="3200" b="1" dirty="0">
              <a:solidFill>
                <a:schemeClr val="bg1">
                  <a:lumMod val="85000"/>
                </a:schemeClr>
              </a:solidFill>
              <a:latin typeface="黑体"/>
              <a:ea typeface="黑体"/>
              <a:cs typeface="黑体"/>
            </a:endParaRPr>
          </a:p>
        </p:txBody>
      </p:sp>
      <p:sp>
        <p:nvSpPr>
          <p:cNvPr id="42" name="内容占位符 2"/>
          <p:cNvSpPr>
            <a:spLocks noGrp="1"/>
          </p:cNvSpPr>
          <p:nvPr>
            <p:ph idx="1"/>
          </p:nvPr>
        </p:nvSpPr>
        <p:spPr>
          <a:xfrm>
            <a:off x="838201" y="1154081"/>
            <a:ext cx="10444746" cy="4233396"/>
          </a:xfrm>
        </p:spPr>
        <p:txBody>
          <a:bodyPr/>
          <a:lstStyle/>
          <a:p>
            <a:endParaRPr lang="zh-CN" altLang="en-US" sz="1400" dirty="0">
              <a:solidFill>
                <a:srgbClr val="242467"/>
              </a:solidFill>
              <a:latin typeface="微软雅黑"/>
              <a:ea typeface="微软雅黑"/>
              <a:cs typeface="微软雅黑"/>
            </a:endParaRPr>
          </a:p>
        </p:txBody>
      </p:sp>
      <p:sp>
        <p:nvSpPr>
          <p:cNvPr id="11" name="文本占位符 24"/>
          <p:cNvSpPr txBox="1">
            <a:spLocks/>
          </p:cNvSpPr>
          <p:nvPr/>
        </p:nvSpPr>
        <p:spPr>
          <a:xfrm>
            <a:off x="836460" y="614035"/>
            <a:ext cx="3817473" cy="416822"/>
          </a:xfrm>
          <a:prstGeom prst="rect">
            <a:avLst/>
          </a:prstGeom>
        </p:spPr>
        <p:txBody>
          <a:bodyPr/>
          <a:lstStyle>
            <a:lvl1pPr marL="228600" indent="-228600" algn="l" rtl="0" fontAlgn="base">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fontAlgn="base">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fontAlgn="base">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fontAlgn="base">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pitchFamily="34" charset="0"/>
              </a:defRPr>
            </a:lvl4pPr>
            <a:lvl5pPr marL="2057400" indent="-228600" algn="l" rtl="0" fontAlgn="base">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pitchFamily="34" charset="0"/>
              </a:defRPr>
            </a:lvl5pPr>
            <a:lvl6pPr marL="2514600" indent="-228600" algn="l" rtl="0" fontAlgn="base">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pitchFamily="34" charset="0"/>
              </a:defRPr>
            </a:lvl6pPr>
            <a:lvl7pPr marL="2971800" indent="-228600" algn="l" rtl="0" fontAlgn="base">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pitchFamily="34" charset="0"/>
              </a:defRPr>
            </a:lvl7pPr>
            <a:lvl8pPr marL="3429000" indent="-228600" algn="l" rtl="0" fontAlgn="base">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pitchFamily="34" charset="0"/>
              </a:defRPr>
            </a:lvl8pPr>
            <a:lvl9pPr marL="3886200" indent="-228600" algn="l" rtl="0" fontAlgn="base">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pitchFamily="34" charset="0"/>
              </a:defRPr>
            </a:lvl9pPr>
          </a:lstStyle>
          <a:p>
            <a:r>
              <a:rPr lang="zh-CN" altLang="en-US" sz="2400" dirty="0" smtClean="0">
                <a:solidFill>
                  <a:srgbClr val="242467"/>
                </a:solidFill>
                <a:latin typeface="微软雅黑"/>
                <a:ea typeface="微软雅黑"/>
                <a:cs typeface="微软雅黑"/>
                <a:sym typeface="+mn-lt"/>
              </a:rPr>
              <a:t>请在此输入正文标题</a:t>
            </a:r>
            <a:endParaRPr lang="zh-CN" altLang="en-US" sz="2400" dirty="0">
              <a:solidFill>
                <a:srgbClr val="242467"/>
              </a:solidFill>
              <a:latin typeface="微软雅黑"/>
              <a:ea typeface="微软雅黑"/>
              <a:cs typeface="微软雅黑"/>
              <a:sym typeface="+mn-lt"/>
            </a:endParaRPr>
          </a:p>
        </p:txBody>
      </p:sp>
      <p:pic>
        <p:nvPicPr>
          <p:cNvPr id="12" name="图片 11" descr="总_名片-07.png"/>
          <p:cNvPicPr>
            <a:picLocks noChangeAspect="1"/>
          </p:cNvPicPr>
          <p:nvPr/>
        </p:nvPicPr>
        <p:blipFill rotWithShape="1">
          <a:blip r:embed="rId3" cstate="print">
            <a:extLst>
              <a:ext uri="{28A0092B-C50C-407E-A947-70E740481C1C}">
                <a14:useLocalDpi xmlns:a14="http://schemas.microsoft.com/office/drawing/2010/main" val="0"/>
              </a:ext>
            </a:extLst>
          </a:blip>
          <a:srcRect l="31658" r="31658"/>
          <a:stretch/>
        </p:blipFill>
        <p:spPr>
          <a:xfrm>
            <a:off x="156246" y="5795661"/>
            <a:ext cx="588269" cy="901918"/>
          </a:xfrm>
          <a:prstGeom prst="rect">
            <a:avLst/>
          </a:prstGeom>
        </p:spPr>
      </p:pic>
      <p:sp>
        <p:nvSpPr>
          <p:cNvPr id="13" name="矩形 12"/>
          <p:cNvSpPr/>
          <p:nvPr/>
        </p:nvSpPr>
        <p:spPr bwMode="auto">
          <a:xfrm>
            <a:off x="0" y="-16931"/>
            <a:ext cx="12192000" cy="98212"/>
          </a:xfrm>
          <a:prstGeom prst="rect">
            <a:avLst/>
          </a:prstGeom>
          <a:solidFill>
            <a:srgbClr val="D04625">
              <a:alpha val="90000"/>
            </a:srgbClr>
          </a:solidFill>
          <a:ln w="9525" cap="flat" cmpd="sng" algn="ctr">
            <a:noFill/>
            <a:prstDash val="solid"/>
            <a:round/>
            <a:headEnd type="none" w="med" len="med"/>
            <a:tailEnd type="none" w="med" len="med"/>
          </a:ln>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extLst>
      <p:ext uri="{BB962C8B-B14F-4D97-AF65-F5344CB8AC3E}">
        <p14:creationId xmlns:p14="http://schemas.microsoft.com/office/powerpoint/2010/main" val="2648549562"/>
      </p:ext>
    </p:extLst>
  </p:cSld>
  <p:clrMapOvr>
    <a:masterClrMapping/>
  </p:clrMapOvr>
  <p:transition xmlns:p14="http://schemas.microsoft.com/office/powerpoint/2010/main" spd="slow">
    <p:cover/>
  </p:transition>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屏幕快照 2017-12-12 15.04.35.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9529" cy="6858000"/>
          </a:xfrm>
          <a:prstGeom prst="rect">
            <a:avLst/>
          </a:prstGeom>
        </p:spPr>
      </p:pic>
      <p:cxnSp>
        <p:nvCxnSpPr>
          <p:cNvPr id="12" name="直线连接符 11"/>
          <p:cNvCxnSpPr/>
          <p:nvPr/>
        </p:nvCxnSpPr>
        <p:spPr>
          <a:xfrm>
            <a:off x="1802424" y="2527709"/>
            <a:ext cx="5876191" cy="0"/>
          </a:xfrm>
          <a:prstGeom prst="line">
            <a:avLst/>
          </a:prstGeom>
          <a:ln w="6350" cmpd="sng">
            <a:solidFill>
              <a:srgbClr val="242467"/>
            </a:solidFill>
          </a:ln>
          <a:effectLst/>
        </p:spPr>
        <p:style>
          <a:lnRef idx="2">
            <a:schemeClr val="accent1"/>
          </a:lnRef>
          <a:fillRef idx="0">
            <a:schemeClr val="accent1"/>
          </a:fillRef>
          <a:effectRef idx="1">
            <a:schemeClr val="accent1"/>
          </a:effectRef>
          <a:fontRef idx="minor">
            <a:schemeClr val="tx1"/>
          </a:fontRef>
        </p:style>
      </p:cxnSp>
      <p:grpSp>
        <p:nvGrpSpPr>
          <p:cNvPr id="4103" name="组合 9"/>
          <p:cNvGrpSpPr/>
          <p:nvPr/>
        </p:nvGrpSpPr>
        <p:grpSpPr>
          <a:xfrm>
            <a:off x="661866" y="1729171"/>
            <a:ext cx="6799390" cy="1015663"/>
            <a:chOff x="-197235" y="1061380"/>
            <a:chExt cx="6796420" cy="1015921"/>
          </a:xfrm>
        </p:grpSpPr>
        <p:sp>
          <p:nvSpPr>
            <p:cNvPr id="4104" name="文本框 10"/>
            <p:cNvSpPr/>
            <p:nvPr/>
          </p:nvSpPr>
          <p:spPr>
            <a:xfrm>
              <a:off x="-197235" y="1061380"/>
              <a:ext cx="1843090" cy="1015921"/>
            </a:xfrm>
            <a:prstGeom prst="rect">
              <a:avLst/>
            </a:prstGeom>
            <a:noFill/>
            <a:ln w="9525">
              <a:noFill/>
            </a:ln>
          </p:spPr>
          <p:txBody>
            <a:bodyPr>
              <a:spAutoFit/>
            </a:bodyPr>
            <a:lstStyle/>
            <a:p>
              <a:r>
                <a:rPr lang="en-US" altLang="zh-CN" sz="6000" b="1" dirty="0" smtClean="0">
                  <a:solidFill>
                    <a:srgbClr val="242467"/>
                  </a:solidFill>
                  <a:latin typeface="Century Gothic"/>
                  <a:ea typeface="黑体"/>
                  <a:cs typeface="Century Gothic"/>
                  <a:sym typeface="Angsana New" panose="02020603050405020304" pitchFamily="18" charset="-34"/>
                </a:rPr>
                <a:t>04</a:t>
              </a:r>
              <a:endParaRPr lang="en-US" altLang="zh-CN" sz="6000" b="1" dirty="0">
                <a:solidFill>
                  <a:srgbClr val="242467"/>
                </a:solidFill>
                <a:latin typeface="Century Gothic"/>
                <a:ea typeface="黑体"/>
                <a:cs typeface="Century Gothic"/>
                <a:sym typeface="Angsana New" panose="02020603050405020304" pitchFamily="18" charset="-34"/>
              </a:endParaRPr>
            </a:p>
          </p:txBody>
        </p:sp>
        <p:sp>
          <p:nvSpPr>
            <p:cNvPr id="4105" name="矩形 11"/>
            <p:cNvSpPr/>
            <p:nvPr/>
          </p:nvSpPr>
          <p:spPr>
            <a:xfrm>
              <a:off x="812572" y="1155301"/>
              <a:ext cx="5786613" cy="523352"/>
            </a:xfrm>
            <a:prstGeom prst="rect">
              <a:avLst/>
            </a:prstGeom>
            <a:noFill/>
            <a:ln w="9525">
              <a:noFill/>
            </a:ln>
          </p:spPr>
          <p:txBody>
            <a:bodyPr wrap="square">
              <a:spAutoFit/>
            </a:bodyPr>
            <a:lstStyle/>
            <a:p>
              <a:pPr>
                <a:lnSpc>
                  <a:spcPct val="120000"/>
                </a:lnSpc>
              </a:pPr>
              <a:r>
                <a:rPr lang="zh-CN" altLang="en-US" sz="2400" b="1" dirty="0" smtClean="0">
                  <a:solidFill>
                    <a:srgbClr val="242467"/>
                  </a:solidFill>
                  <a:latin typeface="微软雅黑"/>
                  <a:ea typeface="微软雅黑"/>
                  <a:cs typeface="微软雅黑"/>
                </a:rPr>
                <a:t>请在此输入章节标题请在此输入章节标题</a:t>
              </a:r>
              <a:endParaRPr lang="zh-CN" altLang="en-US" sz="2400" dirty="0">
                <a:solidFill>
                  <a:srgbClr val="242467"/>
                </a:solidFill>
                <a:latin typeface="微软雅黑"/>
                <a:ea typeface="微软雅黑"/>
                <a:cs typeface="微软雅黑"/>
                <a:sym typeface="Calibri" panose="020F0502020204030204" pitchFamily="34" charset="0"/>
              </a:endParaRPr>
            </a:p>
          </p:txBody>
        </p:sp>
      </p:grpSp>
      <p:sp>
        <p:nvSpPr>
          <p:cNvPr id="14" name="文本框 12"/>
          <p:cNvSpPr txBox="1">
            <a:spLocks noChangeArrowheads="1"/>
          </p:cNvSpPr>
          <p:nvPr/>
        </p:nvSpPr>
        <p:spPr bwMode="auto">
          <a:xfrm>
            <a:off x="7800358" y="1708396"/>
            <a:ext cx="3287712" cy="184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a:solidFill>
                  <a:schemeClr val="tx1"/>
                </a:solidFill>
                <a:latin typeface="Calibri Light" charset="0"/>
                <a:ea typeface="微软雅黑" charset="0"/>
                <a:cs typeface="微软雅黑" charset="0"/>
              </a:defRPr>
            </a:lvl1pPr>
            <a:lvl2pPr marL="742950" indent="-285750">
              <a:defRPr kumimoji="1" sz="2400">
                <a:solidFill>
                  <a:schemeClr val="tx1"/>
                </a:solidFill>
                <a:latin typeface="Calibri Light" charset="0"/>
                <a:ea typeface="微软雅黑" charset="0"/>
                <a:cs typeface="微软雅黑" charset="0"/>
              </a:defRPr>
            </a:lvl2pPr>
            <a:lvl3pPr marL="1143000" indent="-228600">
              <a:defRPr kumimoji="1" sz="2400">
                <a:solidFill>
                  <a:schemeClr val="tx1"/>
                </a:solidFill>
                <a:latin typeface="Calibri Light" charset="0"/>
                <a:ea typeface="微软雅黑" charset="0"/>
                <a:cs typeface="微软雅黑" charset="0"/>
              </a:defRPr>
            </a:lvl3pPr>
            <a:lvl4pPr marL="1600200" indent="-228600">
              <a:defRPr kumimoji="1" sz="2400">
                <a:solidFill>
                  <a:schemeClr val="tx1"/>
                </a:solidFill>
                <a:latin typeface="Calibri Light" charset="0"/>
                <a:ea typeface="微软雅黑" charset="0"/>
                <a:cs typeface="微软雅黑" charset="0"/>
              </a:defRPr>
            </a:lvl4pPr>
            <a:lvl5pPr marL="2057400" indent="-228600">
              <a:defRPr kumimoji="1" sz="2400">
                <a:solidFill>
                  <a:schemeClr val="tx1"/>
                </a:solidFill>
                <a:latin typeface="Calibri Light" charset="0"/>
                <a:ea typeface="微软雅黑" charset="0"/>
                <a:cs typeface="微软雅黑" charset="0"/>
              </a:defRPr>
            </a:lvl5pPr>
            <a:lvl6pPr marL="2514600" indent="-228600" fontAlgn="base">
              <a:spcBef>
                <a:spcPct val="0"/>
              </a:spcBef>
              <a:spcAft>
                <a:spcPct val="0"/>
              </a:spcAft>
              <a:defRPr kumimoji="1" sz="2400">
                <a:solidFill>
                  <a:schemeClr val="tx1"/>
                </a:solidFill>
                <a:latin typeface="Calibri Light" charset="0"/>
                <a:ea typeface="微软雅黑" charset="0"/>
                <a:cs typeface="微软雅黑" charset="0"/>
              </a:defRPr>
            </a:lvl6pPr>
            <a:lvl7pPr marL="2971800" indent="-228600" fontAlgn="base">
              <a:spcBef>
                <a:spcPct val="0"/>
              </a:spcBef>
              <a:spcAft>
                <a:spcPct val="0"/>
              </a:spcAft>
              <a:defRPr kumimoji="1" sz="2400">
                <a:solidFill>
                  <a:schemeClr val="tx1"/>
                </a:solidFill>
                <a:latin typeface="Calibri Light" charset="0"/>
                <a:ea typeface="微软雅黑" charset="0"/>
                <a:cs typeface="微软雅黑" charset="0"/>
              </a:defRPr>
            </a:lvl7pPr>
            <a:lvl8pPr marL="3429000" indent="-228600" fontAlgn="base">
              <a:spcBef>
                <a:spcPct val="0"/>
              </a:spcBef>
              <a:spcAft>
                <a:spcPct val="0"/>
              </a:spcAft>
              <a:defRPr kumimoji="1" sz="2400">
                <a:solidFill>
                  <a:schemeClr val="tx1"/>
                </a:solidFill>
                <a:latin typeface="Calibri Light" charset="0"/>
                <a:ea typeface="微软雅黑" charset="0"/>
                <a:cs typeface="微软雅黑" charset="0"/>
              </a:defRPr>
            </a:lvl8pPr>
            <a:lvl9pPr marL="3886200" indent="-228600" fontAlgn="base">
              <a:spcBef>
                <a:spcPct val="0"/>
              </a:spcBef>
              <a:spcAft>
                <a:spcPct val="0"/>
              </a:spcAft>
              <a:defRPr kumimoji="1" sz="2400">
                <a:solidFill>
                  <a:schemeClr val="tx1"/>
                </a:solidFill>
                <a:latin typeface="Calibri Light" charset="0"/>
                <a:ea typeface="微软雅黑" charset="0"/>
                <a:cs typeface="微软雅黑" charset="0"/>
              </a:defRPr>
            </a:lvl9pPr>
          </a:lstStyle>
          <a:p>
            <a:pPr>
              <a:lnSpc>
                <a:spcPts val="3500"/>
              </a:lnSpc>
            </a:pPr>
            <a:r>
              <a:rPr kumimoji="0" lang="en-US" altLang="zh-CN" sz="1200" b="1" dirty="0" smtClean="0">
                <a:solidFill>
                  <a:srgbClr val="242467"/>
                </a:solidFill>
                <a:latin typeface="Arial" charset="0"/>
                <a:cs typeface="Arial" charset="0"/>
              </a:rPr>
              <a:t>04-</a:t>
            </a:r>
            <a:r>
              <a:rPr kumimoji="0" lang="en-US" altLang="zh-CN" sz="1200" b="1" dirty="0">
                <a:solidFill>
                  <a:srgbClr val="242467"/>
                </a:solidFill>
                <a:latin typeface="Arial" charset="0"/>
                <a:cs typeface="Arial" charset="0"/>
              </a:rPr>
              <a:t>1</a:t>
            </a:r>
            <a:r>
              <a:rPr kumimoji="0" lang="zh-CN" altLang="en-US" sz="1200" b="1" dirty="0">
                <a:solidFill>
                  <a:srgbClr val="242467"/>
                </a:solidFill>
                <a:latin typeface="Arial" charset="0"/>
                <a:cs typeface="Arial" charset="0"/>
              </a:rPr>
              <a:t>      </a:t>
            </a:r>
            <a:r>
              <a:rPr kumimoji="0" lang="zh-CN" altLang="en-US" sz="1200" b="1" dirty="0">
                <a:solidFill>
                  <a:srgbClr val="242467"/>
                </a:solidFill>
              </a:rPr>
              <a:t>请在输入二级目录二级目录</a:t>
            </a:r>
            <a:endParaRPr kumimoji="0" lang="en-US" altLang="zh-CN" sz="1200" b="1" dirty="0">
              <a:solidFill>
                <a:srgbClr val="242467"/>
              </a:solidFill>
            </a:endParaRPr>
          </a:p>
          <a:p>
            <a:pPr>
              <a:lnSpc>
                <a:spcPts val="3500"/>
              </a:lnSpc>
            </a:pPr>
            <a:r>
              <a:rPr kumimoji="0" lang="en-US" altLang="zh-CN" sz="1200" b="1" dirty="0" smtClean="0">
                <a:solidFill>
                  <a:srgbClr val="242467"/>
                </a:solidFill>
                <a:latin typeface="Arial" charset="0"/>
                <a:cs typeface="Arial" charset="0"/>
              </a:rPr>
              <a:t>04-</a:t>
            </a:r>
            <a:r>
              <a:rPr kumimoji="0" lang="en-US" altLang="zh-CN" sz="1200" b="1" dirty="0">
                <a:solidFill>
                  <a:srgbClr val="242467"/>
                </a:solidFill>
                <a:latin typeface="Arial" charset="0"/>
                <a:cs typeface="Arial" charset="0"/>
              </a:rPr>
              <a:t>2</a:t>
            </a:r>
            <a:r>
              <a:rPr kumimoji="0" lang="zh-CN" altLang="en-US" sz="1200" b="1" dirty="0">
                <a:solidFill>
                  <a:srgbClr val="242467"/>
                </a:solidFill>
                <a:latin typeface="Arial" charset="0"/>
                <a:cs typeface="Arial" charset="0"/>
              </a:rPr>
              <a:t>      </a:t>
            </a:r>
            <a:r>
              <a:rPr kumimoji="0" lang="zh-CN" altLang="en-US" sz="1200" b="1" dirty="0">
                <a:solidFill>
                  <a:srgbClr val="242467"/>
                </a:solidFill>
              </a:rPr>
              <a:t>请在输入二级目录二级目录</a:t>
            </a:r>
          </a:p>
          <a:p>
            <a:pPr>
              <a:lnSpc>
                <a:spcPts val="3500"/>
              </a:lnSpc>
            </a:pPr>
            <a:r>
              <a:rPr kumimoji="0" lang="en-US" altLang="zh-CN" sz="1200" b="1" dirty="0" smtClean="0">
                <a:solidFill>
                  <a:srgbClr val="242467"/>
                </a:solidFill>
                <a:latin typeface="Arial" charset="0"/>
                <a:cs typeface="Arial" charset="0"/>
              </a:rPr>
              <a:t>04-</a:t>
            </a:r>
            <a:r>
              <a:rPr kumimoji="0" lang="en-US" altLang="zh-CN" sz="1200" b="1" dirty="0">
                <a:solidFill>
                  <a:srgbClr val="242467"/>
                </a:solidFill>
                <a:latin typeface="Arial" charset="0"/>
                <a:cs typeface="Arial" charset="0"/>
              </a:rPr>
              <a:t>3</a:t>
            </a:r>
            <a:r>
              <a:rPr kumimoji="0" lang="zh-CN" altLang="en-US" sz="1200" b="1" dirty="0">
                <a:solidFill>
                  <a:srgbClr val="242467"/>
                </a:solidFill>
                <a:latin typeface="Arial" charset="0"/>
                <a:cs typeface="Arial" charset="0"/>
              </a:rPr>
              <a:t>      </a:t>
            </a:r>
            <a:r>
              <a:rPr kumimoji="0" lang="zh-CN" altLang="en-US" sz="1200" b="1" dirty="0">
                <a:solidFill>
                  <a:srgbClr val="242467"/>
                </a:solidFill>
              </a:rPr>
              <a:t>请在输入二级目录二级目录</a:t>
            </a:r>
            <a:endParaRPr kumimoji="0" lang="en-US" altLang="zh-CN" sz="1200" dirty="0">
              <a:solidFill>
                <a:srgbClr val="242467"/>
              </a:solidFill>
            </a:endParaRPr>
          </a:p>
          <a:p>
            <a:pPr>
              <a:lnSpc>
                <a:spcPts val="3500"/>
              </a:lnSpc>
            </a:pPr>
            <a:r>
              <a:rPr kumimoji="0" lang="en-US" altLang="zh-CN" sz="1200" b="1" dirty="0" smtClean="0">
                <a:solidFill>
                  <a:srgbClr val="242467"/>
                </a:solidFill>
                <a:latin typeface="Arial" charset="0"/>
                <a:cs typeface="Arial" charset="0"/>
              </a:rPr>
              <a:t>04-</a:t>
            </a:r>
            <a:r>
              <a:rPr kumimoji="0" lang="en-US" altLang="zh-CN" sz="1200" b="1" dirty="0">
                <a:solidFill>
                  <a:srgbClr val="242467"/>
                </a:solidFill>
                <a:latin typeface="Arial" charset="0"/>
                <a:cs typeface="Arial" charset="0"/>
              </a:rPr>
              <a:t>4</a:t>
            </a:r>
            <a:r>
              <a:rPr kumimoji="0" lang="zh-CN" altLang="en-US" sz="1200" b="1" dirty="0">
                <a:solidFill>
                  <a:srgbClr val="242467"/>
                </a:solidFill>
                <a:latin typeface="Arial" charset="0"/>
                <a:cs typeface="Arial" charset="0"/>
              </a:rPr>
              <a:t>      </a:t>
            </a:r>
            <a:r>
              <a:rPr kumimoji="0" lang="zh-CN" altLang="en-US" sz="1200" b="1" dirty="0">
                <a:solidFill>
                  <a:srgbClr val="242467"/>
                </a:solidFill>
              </a:rPr>
              <a:t>请在输入二级目录二级目录</a:t>
            </a:r>
            <a:endParaRPr kumimoji="0" lang="en-US" altLang="zh-CN" sz="1200" b="1" dirty="0">
              <a:solidFill>
                <a:srgbClr val="242467"/>
              </a:solidFill>
            </a:endParaRPr>
          </a:p>
        </p:txBody>
      </p:sp>
      <p:sp>
        <p:nvSpPr>
          <p:cNvPr id="16" name="文本框 13"/>
          <p:cNvSpPr txBox="1">
            <a:spLocks noChangeArrowheads="1"/>
          </p:cNvSpPr>
          <p:nvPr/>
        </p:nvSpPr>
        <p:spPr bwMode="auto">
          <a:xfrm>
            <a:off x="7779720" y="3575296"/>
            <a:ext cx="1980029" cy="3103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sz="2400">
                <a:solidFill>
                  <a:schemeClr val="tx1"/>
                </a:solidFill>
                <a:latin typeface="Calibri Light" charset="0"/>
                <a:ea typeface="微软雅黑" charset="0"/>
                <a:cs typeface="微软雅黑" charset="0"/>
              </a:defRPr>
            </a:lvl1pPr>
            <a:lvl2pPr marL="742950" indent="-285750">
              <a:defRPr kumimoji="1" sz="2400">
                <a:solidFill>
                  <a:schemeClr val="tx1"/>
                </a:solidFill>
                <a:latin typeface="Calibri Light" charset="0"/>
                <a:ea typeface="微软雅黑" charset="0"/>
                <a:cs typeface="微软雅黑" charset="0"/>
              </a:defRPr>
            </a:lvl2pPr>
            <a:lvl3pPr marL="1143000" indent="-228600">
              <a:defRPr kumimoji="1" sz="2400">
                <a:solidFill>
                  <a:schemeClr val="tx1"/>
                </a:solidFill>
                <a:latin typeface="Calibri Light" charset="0"/>
                <a:ea typeface="微软雅黑" charset="0"/>
                <a:cs typeface="微软雅黑" charset="0"/>
              </a:defRPr>
            </a:lvl3pPr>
            <a:lvl4pPr marL="1600200" indent="-228600">
              <a:defRPr kumimoji="1" sz="2400">
                <a:solidFill>
                  <a:schemeClr val="tx1"/>
                </a:solidFill>
                <a:latin typeface="Calibri Light" charset="0"/>
                <a:ea typeface="微软雅黑" charset="0"/>
                <a:cs typeface="微软雅黑" charset="0"/>
              </a:defRPr>
            </a:lvl4pPr>
            <a:lvl5pPr marL="2057400" indent="-228600">
              <a:defRPr kumimoji="1" sz="2400">
                <a:solidFill>
                  <a:schemeClr val="tx1"/>
                </a:solidFill>
                <a:latin typeface="Calibri Light" charset="0"/>
                <a:ea typeface="微软雅黑" charset="0"/>
                <a:cs typeface="微软雅黑" charset="0"/>
              </a:defRPr>
            </a:lvl5pPr>
            <a:lvl6pPr marL="2514600" indent="-228600" fontAlgn="base">
              <a:spcBef>
                <a:spcPct val="0"/>
              </a:spcBef>
              <a:spcAft>
                <a:spcPct val="0"/>
              </a:spcAft>
              <a:defRPr kumimoji="1" sz="2400">
                <a:solidFill>
                  <a:schemeClr val="tx1"/>
                </a:solidFill>
                <a:latin typeface="Calibri Light" charset="0"/>
                <a:ea typeface="微软雅黑" charset="0"/>
                <a:cs typeface="微软雅黑" charset="0"/>
              </a:defRPr>
            </a:lvl6pPr>
            <a:lvl7pPr marL="2971800" indent="-228600" fontAlgn="base">
              <a:spcBef>
                <a:spcPct val="0"/>
              </a:spcBef>
              <a:spcAft>
                <a:spcPct val="0"/>
              </a:spcAft>
              <a:defRPr kumimoji="1" sz="2400">
                <a:solidFill>
                  <a:schemeClr val="tx1"/>
                </a:solidFill>
                <a:latin typeface="Calibri Light" charset="0"/>
                <a:ea typeface="微软雅黑" charset="0"/>
                <a:cs typeface="微软雅黑" charset="0"/>
              </a:defRPr>
            </a:lvl7pPr>
            <a:lvl8pPr marL="3429000" indent="-228600" fontAlgn="base">
              <a:spcBef>
                <a:spcPct val="0"/>
              </a:spcBef>
              <a:spcAft>
                <a:spcPct val="0"/>
              </a:spcAft>
              <a:defRPr kumimoji="1" sz="2400">
                <a:solidFill>
                  <a:schemeClr val="tx1"/>
                </a:solidFill>
                <a:latin typeface="Calibri Light" charset="0"/>
                <a:ea typeface="微软雅黑" charset="0"/>
                <a:cs typeface="微软雅黑" charset="0"/>
              </a:defRPr>
            </a:lvl8pPr>
            <a:lvl9pPr marL="3886200" indent="-228600" fontAlgn="base">
              <a:spcBef>
                <a:spcPct val="0"/>
              </a:spcBef>
              <a:spcAft>
                <a:spcPct val="0"/>
              </a:spcAft>
              <a:defRPr kumimoji="1" sz="2400">
                <a:solidFill>
                  <a:schemeClr val="tx1"/>
                </a:solidFill>
                <a:latin typeface="Calibri Light" charset="0"/>
                <a:ea typeface="微软雅黑" charset="0"/>
                <a:cs typeface="微软雅黑" charset="0"/>
              </a:defRPr>
            </a:lvl9pPr>
          </a:lstStyle>
          <a:p>
            <a:pPr>
              <a:lnSpc>
                <a:spcPct val="150000"/>
              </a:lnSpc>
            </a:pPr>
            <a:r>
              <a:rPr kumimoji="0" lang="zh-CN" altLang="en-US" sz="1000" dirty="0">
                <a:solidFill>
                  <a:srgbClr val="242467"/>
                </a:solidFill>
                <a:latin typeface="Arial Black" charset="0"/>
                <a:cs typeface="Arial Black" charset="0"/>
              </a:rPr>
              <a:t>（如无</a:t>
            </a:r>
            <a:r>
              <a:rPr kumimoji="0" lang="zh-CN" altLang="en-US" sz="1000" b="1" dirty="0">
                <a:solidFill>
                  <a:srgbClr val="242467"/>
                </a:solidFill>
              </a:rPr>
              <a:t>二级目录，</a:t>
            </a:r>
            <a:r>
              <a:rPr kumimoji="0" lang="zh-CN" altLang="en-US" sz="1000" b="1" dirty="0" smtClean="0">
                <a:solidFill>
                  <a:srgbClr val="242467"/>
                </a:solidFill>
              </a:rPr>
              <a:t>请删除该处）</a:t>
            </a:r>
            <a:endParaRPr kumimoji="0" lang="zh-CN" altLang="en-US" sz="1000" b="1" dirty="0">
              <a:solidFill>
                <a:srgbClr val="242467"/>
              </a:solidFill>
            </a:endParaRPr>
          </a:p>
        </p:txBody>
      </p:sp>
      <p:cxnSp>
        <p:nvCxnSpPr>
          <p:cNvPr id="18" name="直线连接符 17"/>
          <p:cNvCxnSpPr/>
          <p:nvPr/>
        </p:nvCxnSpPr>
        <p:spPr>
          <a:xfrm flipH="1" flipV="1">
            <a:off x="8324148" y="1973191"/>
            <a:ext cx="8022" cy="1617980"/>
          </a:xfrm>
          <a:prstGeom prst="line">
            <a:avLst/>
          </a:prstGeom>
          <a:ln w="6350" cmpd="sng">
            <a:solidFill>
              <a:srgbClr val="242467"/>
            </a:solidFill>
          </a:ln>
        </p:spPr>
        <p:style>
          <a:lnRef idx="2">
            <a:schemeClr val="accent1"/>
          </a:lnRef>
          <a:fillRef idx="0">
            <a:schemeClr val="accent1"/>
          </a:fillRef>
          <a:effectRef idx="1">
            <a:schemeClr val="accent1"/>
          </a:effectRef>
          <a:fontRef idx="minor">
            <a:schemeClr val="tx1"/>
          </a:fontRef>
        </p:style>
      </p:cxnSp>
      <p:sp>
        <p:nvSpPr>
          <p:cNvPr id="11" name="矩形 10"/>
          <p:cNvSpPr/>
          <p:nvPr/>
        </p:nvSpPr>
        <p:spPr bwMode="auto">
          <a:xfrm>
            <a:off x="0" y="6785188"/>
            <a:ext cx="12192000" cy="98212"/>
          </a:xfrm>
          <a:prstGeom prst="rect">
            <a:avLst/>
          </a:prstGeom>
          <a:solidFill>
            <a:srgbClr val="D04625">
              <a:alpha val="90000"/>
            </a:srgbClr>
          </a:solidFill>
          <a:ln w="9525" cap="flat" cmpd="sng" algn="ctr">
            <a:noFill/>
            <a:prstDash val="solid"/>
            <a:round/>
            <a:headEnd type="none" w="med" len="med"/>
            <a:tailEnd type="none" w="med" len="med"/>
          </a:ln>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extLst>
      <p:ext uri="{BB962C8B-B14F-4D97-AF65-F5344CB8AC3E}">
        <p14:creationId xmlns:p14="http://schemas.microsoft.com/office/powerpoint/2010/main" val="952889008"/>
      </p:ext>
    </p:extLst>
  </p:cSld>
  <p:clrMapOvr>
    <a:masterClrMapping/>
  </p:clrMapOvr>
  <p:transition xmlns:p14="http://schemas.microsoft.com/office/powerpoint/2010/main" spd="slow">
    <p:cover/>
  </p:transition>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屏幕快照 2017-12-12 15.05.3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cxnSp>
        <p:nvCxnSpPr>
          <p:cNvPr id="37" name="直线连接符 36"/>
          <p:cNvCxnSpPr/>
          <p:nvPr/>
        </p:nvCxnSpPr>
        <p:spPr>
          <a:xfrm>
            <a:off x="842210" y="6372732"/>
            <a:ext cx="11349790" cy="0"/>
          </a:xfrm>
          <a:prstGeom prst="line">
            <a:avLst/>
          </a:prstGeom>
          <a:ln w="6350" cmpd="sng">
            <a:solidFill>
              <a:srgbClr val="242467"/>
            </a:solidFill>
          </a:ln>
          <a:effectLst/>
        </p:spPr>
        <p:style>
          <a:lnRef idx="2">
            <a:schemeClr val="accent1"/>
          </a:lnRef>
          <a:fillRef idx="0">
            <a:schemeClr val="accent1"/>
          </a:fillRef>
          <a:effectRef idx="1">
            <a:schemeClr val="accent1"/>
          </a:effectRef>
          <a:fontRef idx="minor">
            <a:schemeClr val="tx1"/>
          </a:fontRef>
        </p:style>
      </p:cxnSp>
      <p:sp>
        <p:nvSpPr>
          <p:cNvPr id="8" name="Rectangle 8" descr="e7d195523061f1c0bbd9d495056f6756baae99e8e5eccdb0B69E8BECE2F25FA34DA9A3791886F1952D5C6B90E974387B5DDCCBCEBC70127B5F7576CBB260879D9064EC41CFD6AF7F7958B54E7616B7D1ACFF694983D84E036CA5C963D116D6BCBB983F527A8FA6CBF4F63564EC47E703859A0029F55E108E9305BD5FE3DBF19F78C7112C5963720D958E45A7380416645EC455EB17708694"/>
          <p:cNvSpPr/>
          <p:nvPr/>
        </p:nvSpPr>
        <p:spPr>
          <a:xfrm>
            <a:off x="6669074" y="6437816"/>
            <a:ext cx="5395912" cy="3667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r>
              <a:rPr lang="zh-CN" altLang="en-US" sz="1100" b="1" dirty="0" smtClean="0">
                <a:solidFill>
                  <a:srgbClr val="242467"/>
                </a:solidFill>
                <a:latin typeface="黑体"/>
                <a:ea typeface="黑体"/>
                <a:cs typeface="黑体"/>
              </a:rPr>
              <a:t>0</a:t>
            </a:r>
            <a:r>
              <a:rPr lang="en-US" altLang="zh-CN" sz="1100" b="1" dirty="0" smtClean="0">
                <a:solidFill>
                  <a:srgbClr val="242467"/>
                </a:solidFill>
                <a:latin typeface="黑体"/>
                <a:ea typeface="黑体"/>
                <a:cs typeface="黑体"/>
              </a:rPr>
              <a:t>4</a:t>
            </a:r>
            <a:r>
              <a:rPr lang="zh-CN" altLang="en-US" sz="1100" b="1" dirty="0" smtClean="0">
                <a:solidFill>
                  <a:srgbClr val="242467"/>
                </a:solidFill>
                <a:latin typeface="黑体"/>
                <a:ea typeface="黑体"/>
                <a:cs typeface="黑体"/>
              </a:rPr>
              <a:t> </a:t>
            </a:r>
            <a:r>
              <a:rPr kumimoji="0" lang="zh-CN" altLang="en-US" sz="1100" b="1" dirty="0" smtClean="0">
                <a:solidFill>
                  <a:srgbClr val="242467"/>
                </a:solidFill>
                <a:latin typeface="黑体"/>
                <a:ea typeface="黑体"/>
                <a:cs typeface="黑体"/>
              </a:rPr>
              <a:t>标题标题标题 </a:t>
            </a:r>
            <a:r>
              <a:rPr kumimoji="0" lang="en-US" altLang="zh-CN" sz="1100" b="1" dirty="0" smtClean="0">
                <a:solidFill>
                  <a:srgbClr val="242467"/>
                </a:solidFill>
                <a:latin typeface="黑体"/>
                <a:ea typeface="黑体"/>
                <a:cs typeface="黑体"/>
              </a:rPr>
              <a:t>|</a:t>
            </a:r>
            <a:r>
              <a:rPr kumimoji="0" lang="zh-CN" altLang="en-US" sz="1100" b="1" dirty="0" smtClean="0">
                <a:solidFill>
                  <a:srgbClr val="242467"/>
                </a:solidFill>
                <a:latin typeface="黑体"/>
                <a:ea typeface="黑体"/>
                <a:cs typeface="黑体"/>
              </a:rPr>
              <a:t> </a:t>
            </a:r>
            <a:r>
              <a:rPr kumimoji="0" lang="en-US" altLang="zh-CN" sz="1100" b="1" dirty="0" smtClean="0">
                <a:solidFill>
                  <a:srgbClr val="242467"/>
                </a:solidFill>
                <a:latin typeface="黑体"/>
                <a:ea typeface="黑体"/>
                <a:cs typeface="黑体"/>
              </a:rPr>
              <a:t>(1)</a:t>
            </a:r>
            <a:r>
              <a:rPr kumimoji="0" lang="zh-CN" altLang="en-US" sz="1100" b="1" dirty="0" smtClean="0">
                <a:solidFill>
                  <a:srgbClr val="242467"/>
                </a:solidFill>
                <a:latin typeface="黑体"/>
                <a:ea typeface="黑体"/>
                <a:cs typeface="黑体"/>
              </a:rPr>
              <a:t>小标题小标题小标题小标题</a:t>
            </a:r>
            <a:endParaRPr kumimoji="0" lang="zh-CN" altLang="zh-CN" sz="1100" b="1" dirty="0">
              <a:solidFill>
                <a:srgbClr val="242467"/>
              </a:solidFill>
              <a:latin typeface="黑体"/>
              <a:ea typeface="黑体"/>
              <a:cs typeface="黑体"/>
            </a:endParaRPr>
          </a:p>
        </p:txBody>
      </p:sp>
      <p:sp>
        <p:nvSpPr>
          <p:cNvPr id="41" name="Rectangle 8" descr="e7d195523061f1c0bbd9d495056f6756baae99e8e5eccdb0B69E8BECE2F25FA34DA9A3791886F1952D5C6B90E974387B5DDCCBCEBC70127B5F7576CBB260879D9064EC41CFD6AF7F7958B54E7616B7D1ACFF694983D84E036CA5C963D116D6BCBB983F527A8FA6CBF4F63564EC47E703859A0029F55E108E9305BD5FE3DBF19F78C7112C5963720D958E45A7380416645EC455EB17708694"/>
          <p:cNvSpPr/>
          <p:nvPr/>
        </p:nvSpPr>
        <p:spPr bwMode="auto">
          <a:xfrm>
            <a:off x="8376841" y="521788"/>
            <a:ext cx="3249612" cy="5984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kumimoji="0" lang="zh-CN" altLang="en-US" sz="3200" b="1" dirty="0">
                <a:solidFill>
                  <a:schemeClr val="bg1">
                    <a:lumMod val="85000"/>
                  </a:schemeClr>
                </a:solidFill>
                <a:latin typeface="黑体"/>
                <a:ea typeface="黑体"/>
                <a:cs typeface="黑体"/>
              </a:rPr>
              <a:t>（自由编辑版）</a:t>
            </a:r>
            <a:endParaRPr kumimoji="0" lang="en-IN" altLang="zh-CN" sz="3200" b="1" dirty="0">
              <a:solidFill>
                <a:schemeClr val="bg1">
                  <a:lumMod val="85000"/>
                </a:schemeClr>
              </a:solidFill>
              <a:latin typeface="黑体"/>
              <a:ea typeface="黑体"/>
              <a:cs typeface="黑体"/>
            </a:endParaRPr>
          </a:p>
        </p:txBody>
      </p:sp>
      <p:sp>
        <p:nvSpPr>
          <p:cNvPr id="42" name="内容占位符 2"/>
          <p:cNvSpPr>
            <a:spLocks noGrp="1"/>
          </p:cNvSpPr>
          <p:nvPr>
            <p:ph idx="1"/>
          </p:nvPr>
        </p:nvSpPr>
        <p:spPr>
          <a:xfrm>
            <a:off x="838201" y="1154081"/>
            <a:ext cx="10444746" cy="4233396"/>
          </a:xfrm>
        </p:spPr>
        <p:txBody>
          <a:bodyPr/>
          <a:lstStyle/>
          <a:p>
            <a:endParaRPr lang="zh-CN" altLang="en-US" sz="1400" dirty="0">
              <a:solidFill>
                <a:srgbClr val="242467"/>
              </a:solidFill>
              <a:latin typeface="微软雅黑"/>
              <a:ea typeface="微软雅黑"/>
              <a:cs typeface="微软雅黑"/>
            </a:endParaRPr>
          </a:p>
        </p:txBody>
      </p:sp>
      <p:sp>
        <p:nvSpPr>
          <p:cNvPr id="11" name="文本占位符 24"/>
          <p:cNvSpPr txBox="1">
            <a:spLocks/>
          </p:cNvSpPr>
          <p:nvPr/>
        </p:nvSpPr>
        <p:spPr>
          <a:xfrm>
            <a:off x="836460" y="614035"/>
            <a:ext cx="3817473" cy="416822"/>
          </a:xfrm>
          <a:prstGeom prst="rect">
            <a:avLst/>
          </a:prstGeom>
        </p:spPr>
        <p:txBody>
          <a:bodyPr/>
          <a:lstStyle>
            <a:lvl1pPr marL="228600" indent="-228600" algn="l" rtl="0" fontAlgn="base">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fontAlgn="base">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fontAlgn="base">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fontAlgn="base">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pitchFamily="34" charset="0"/>
              </a:defRPr>
            </a:lvl4pPr>
            <a:lvl5pPr marL="2057400" indent="-228600" algn="l" rtl="0" fontAlgn="base">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pitchFamily="34" charset="0"/>
              </a:defRPr>
            </a:lvl5pPr>
            <a:lvl6pPr marL="2514600" indent="-228600" algn="l" rtl="0" fontAlgn="base">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pitchFamily="34" charset="0"/>
              </a:defRPr>
            </a:lvl6pPr>
            <a:lvl7pPr marL="2971800" indent="-228600" algn="l" rtl="0" fontAlgn="base">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pitchFamily="34" charset="0"/>
              </a:defRPr>
            </a:lvl7pPr>
            <a:lvl8pPr marL="3429000" indent="-228600" algn="l" rtl="0" fontAlgn="base">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pitchFamily="34" charset="0"/>
              </a:defRPr>
            </a:lvl8pPr>
            <a:lvl9pPr marL="3886200" indent="-228600" algn="l" rtl="0" fontAlgn="base">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pitchFamily="34" charset="0"/>
              </a:defRPr>
            </a:lvl9pPr>
          </a:lstStyle>
          <a:p>
            <a:r>
              <a:rPr lang="zh-CN" altLang="en-US" sz="2400" dirty="0" smtClean="0">
                <a:solidFill>
                  <a:srgbClr val="242467"/>
                </a:solidFill>
                <a:latin typeface="微软雅黑"/>
                <a:ea typeface="微软雅黑"/>
                <a:cs typeface="微软雅黑"/>
                <a:sym typeface="+mn-lt"/>
              </a:rPr>
              <a:t>请在此输入正文标题</a:t>
            </a:r>
            <a:endParaRPr lang="zh-CN" altLang="en-US" sz="2400" dirty="0">
              <a:solidFill>
                <a:srgbClr val="242467"/>
              </a:solidFill>
              <a:latin typeface="微软雅黑"/>
              <a:ea typeface="微软雅黑"/>
              <a:cs typeface="微软雅黑"/>
              <a:sym typeface="+mn-lt"/>
            </a:endParaRPr>
          </a:p>
        </p:txBody>
      </p:sp>
      <p:pic>
        <p:nvPicPr>
          <p:cNvPr id="12" name="图片 11" descr="总_名片-07.png"/>
          <p:cNvPicPr>
            <a:picLocks noChangeAspect="1"/>
          </p:cNvPicPr>
          <p:nvPr/>
        </p:nvPicPr>
        <p:blipFill rotWithShape="1">
          <a:blip r:embed="rId3" cstate="print">
            <a:extLst>
              <a:ext uri="{28A0092B-C50C-407E-A947-70E740481C1C}">
                <a14:useLocalDpi xmlns:a14="http://schemas.microsoft.com/office/drawing/2010/main" val="0"/>
              </a:ext>
            </a:extLst>
          </a:blip>
          <a:srcRect l="31658" r="31658"/>
          <a:stretch/>
        </p:blipFill>
        <p:spPr>
          <a:xfrm>
            <a:off x="156246" y="5795661"/>
            <a:ext cx="588269" cy="901918"/>
          </a:xfrm>
          <a:prstGeom prst="rect">
            <a:avLst/>
          </a:prstGeom>
        </p:spPr>
      </p:pic>
      <p:sp>
        <p:nvSpPr>
          <p:cNvPr id="13" name="矩形 12"/>
          <p:cNvSpPr/>
          <p:nvPr/>
        </p:nvSpPr>
        <p:spPr bwMode="auto">
          <a:xfrm>
            <a:off x="0" y="-16931"/>
            <a:ext cx="12192000" cy="98212"/>
          </a:xfrm>
          <a:prstGeom prst="rect">
            <a:avLst/>
          </a:prstGeom>
          <a:solidFill>
            <a:srgbClr val="D04625">
              <a:alpha val="90000"/>
            </a:srgbClr>
          </a:solidFill>
          <a:ln w="9525" cap="flat" cmpd="sng" algn="ctr">
            <a:noFill/>
            <a:prstDash val="solid"/>
            <a:round/>
            <a:headEnd type="none" w="med" len="med"/>
            <a:tailEnd type="none" w="med" len="med"/>
          </a:ln>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extLst>
      <p:ext uri="{BB962C8B-B14F-4D97-AF65-F5344CB8AC3E}">
        <p14:creationId xmlns:p14="http://schemas.microsoft.com/office/powerpoint/2010/main" val="2057818651"/>
      </p:ext>
    </p:extLst>
  </p:cSld>
  <p:clrMapOvr>
    <a:masterClrMapping/>
  </p:clrMapOvr>
  <p:transition xmlns:p14="http://schemas.microsoft.com/office/powerpoint/2010/main" spd="slow">
    <p:cover/>
  </p:transition>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屏幕快照 2017-12-12 15.05.56.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11" name="Rectangle 8" descr="e7d195523061f1c0bbd9d495056f6756baae99e8e5eccdb0B69E8BECE2F25FA34DA9A3791886F1952D5C6B90E974387B5DDCCBCEBC70127B5F7576CBB260879D9064EC41CFD6AF7F7958B54E7616B7D1ACFF694983D84E036CA5C963D116D6BCBB983F527A8FA6CBF4F63564EC47E703859A0029F55E108E9305BD5FE3DBF19F78C7112C5963720D958E45A7380416645EC455EB17708694"/>
          <p:cNvSpPr/>
          <p:nvPr/>
        </p:nvSpPr>
        <p:spPr>
          <a:xfrm>
            <a:off x="3536950" y="2399774"/>
            <a:ext cx="5118100" cy="1384300"/>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lnSpc>
                <a:spcPct val="120000"/>
              </a:lnSpc>
              <a:spcBef>
                <a:spcPts val="0"/>
              </a:spcBef>
              <a:spcAft>
                <a:spcPts val="0"/>
              </a:spcAft>
              <a:defRPr/>
            </a:pPr>
            <a:r>
              <a:rPr kumimoji="0" lang="en-US" altLang="zh-CN" sz="3200" spc="600" dirty="0">
                <a:solidFill>
                  <a:schemeClr val="bg1"/>
                </a:solidFill>
                <a:latin typeface="Century Gothic"/>
                <a:ea typeface="黑体"/>
                <a:cs typeface="Century Gothic"/>
              </a:rPr>
              <a:t>THANKS</a:t>
            </a:r>
            <a:r>
              <a:rPr kumimoji="0" lang="en-US" altLang="zh-CN" sz="3600" dirty="0">
                <a:solidFill>
                  <a:schemeClr val="bg1"/>
                </a:solidFill>
                <a:latin typeface="Century Gothic"/>
                <a:ea typeface="黑体"/>
                <a:cs typeface="Century Gothic"/>
              </a:rPr>
              <a:t> </a:t>
            </a:r>
            <a:endParaRPr kumimoji="0" lang="en-US" altLang="zh-CN" sz="3600" dirty="0" smtClean="0">
              <a:solidFill>
                <a:schemeClr val="bg1"/>
              </a:solidFill>
              <a:latin typeface="Century Gothic"/>
              <a:ea typeface="黑体"/>
              <a:cs typeface="Century Gothic"/>
            </a:endParaRPr>
          </a:p>
          <a:p>
            <a:pPr algn="ctr" fontAlgn="auto">
              <a:lnSpc>
                <a:spcPct val="120000"/>
              </a:lnSpc>
              <a:spcBef>
                <a:spcPts val="0"/>
              </a:spcBef>
              <a:spcAft>
                <a:spcPts val="0"/>
              </a:spcAft>
              <a:defRPr/>
            </a:pPr>
            <a:r>
              <a:rPr kumimoji="0" lang="en-US" altLang="en-US" sz="3600" dirty="0" smtClean="0">
                <a:solidFill>
                  <a:schemeClr val="bg1"/>
                </a:solidFill>
                <a:latin typeface="黑体"/>
                <a:ea typeface="黑体"/>
                <a:cs typeface="黑体"/>
              </a:rPr>
              <a:t>感</a:t>
            </a:r>
            <a:r>
              <a:rPr kumimoji="0" lang="zh-CN" altLang="en-US" sz="3600" dirty="0" smtClean="0">
                <a:solidFill>
                  <a:schemeClr val="bg1"/>
                </a:solidFill>
                <a:latin typeface="黑体"/>
                <a:ea typeface="黑体"/>
                <a:cs typeface="黑体"/>
              </a:rPr>
              <a:t>谢</a:t>
            </a:r>
            <a:r>
              <a:rPr kumimoji="0" lang="zh-CN" altLang="en-US" sz="3600" dirty="0">
                <a:solidFill>
                  <a:schemeClr val="bg1"/>
                </a:solidFill>
                <a:latin typeface="黑体"/>
                <a:ea typeface="黑体"/>
                <a:cs typeface="黑体"/>
              </a:rPr>
              <a:t>聆听！</a:t>
            </a:r>
            <a:endParaRPr kumimoji="0" lang="en-IN" altLang="zh-CN" sz="3600" dirty="0">
              <a:solidFill>
                <a:schemeClr val="bg1"/>
              </a:solidFill>
              <a:latin typeface="黑体"/>
              <a:ea typeface="黑体"/>
              <a:cs typeface="黑体"/>
            </a:endParaRPr>
          </a:p>
        </p:txBody>
      </p:sp>
      <p:cxnSp>
        <p:nvCxnSpPr>
          <p:cNvPr id="7" name="直线连接符 6"/>
          <p:cNvCxnSpPr/>
          <p:nvPr/>
        </p:nvCxnSpPr>
        <p:spPr>
          <a:xfrm flipV="1">
            <a:off x="3165094" y="3138715"/>
            <a:ext cx="5861813" cy="6570"/>
          </a:xfrm>
          <a:prstGeom prst="line">
            <a:avLst/>
          </a:prstGeom>
          <a:ln w="6350" cmpd="sng">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10" name="图片 9" descr="总_名片-07.png"/>
          <p:cNvPicPr>
            <a:picLocks noChangeAspect="1"/>
          </p:cNvPicPr>
          <p:nvPr/>
        </p:nvPicPr>
        <p:blipFill rotWithShape="1">
          <a:blip r:embed="rId4" cstate="print">
            <a:extLst>
              <a:ext uri="{28A0092B-C50C-407E-A947-70E740481C1C}">
                <a14:useLocalDpi xmlns:a14="http://schemas.microsoft.com/office/drawing/2010/main" val="0"/>
              </a:ext>
            </a:extLst>
          </a:blip>
          <a:srcRect l="31658" r="31658"/>
          <a:stretch/>
        </p:blipFill>
        <p:spPr>
          <a:xfrm>
            <a:off x="10843846" y="5033661"/>
            <a:ext cx="918308" cy="1407925"/>
          </a:xfrm>
          <a:prstGeom prst="rect">
            <a:avLst/>
          </a:prstGeom>
        </p:spPr>
      </p:pic>
      <p:sp>
        <p:nvSpPr>
          <p:cNvPr id="8" name="矩形 7"/>
          <p:cNvSpPr/>
          <p:nvPr/>
        </p:nvSpPr>
        <p:spPr bwMode="auto">
          <a:xfrm>
            <a:off x="0" y="6785188"/>
            <a:ext cx="12192000" cy="98212"/>
          </a:xfrm>
          <a:prstGeom prst="rect">
            <a:avLst/>
          </a:prstGeom>
          <a:solidFill>
            <a:srgbClr val="D04625">
              <a:alpha val="90000"/>
            </a:srgbClr>
          </a:solidFill>
          <a:ln w="9525" cap="flat" cmpd="sng" algn="ctr">
            <a:noFill/>
            <a:prstDash val="solid"/>
            <a:round/>
            <a:headEnd type="none" w="med" len="med"/>
            <a:tailEnd type="none" w="med" len="med"/>
          </a:ln>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Sld>
  <p:clrMapOvr>
    <a:masterClrMapping/>
  </p:clrMapOvr>
  <p:transition xmlns:p14="http://schemas.microsoft.com/office/powerpoint/2010/main" spd="slow">
    <p:cover/>
  </p:transition>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主题">
      <a:majorFont>
        <a:latin typeface="Calibri Light"/>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办公室">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办公室">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办公室">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997</TotalTime>
  <Words>362</Words>
  <Application>Microsoft Macintosh PowerPoint</Application>
  <PresentationFormat>自定义</PresentationFormat>
  <Paragraphs>98</Paragraphs>
  <Slides>14</Slides>
  <Notes>1</Notes>
  <HiddenSlides>0</HiddenSlides>
  <MMClips>0</MMClips>
  <ScaleCrop>false</ScaleCrop>
  <HeadingPairs>
    <vt:vector size="4" baseType="variant">
      <vt:variant>
        <vt:lpstr>主题</vt:lpstr>
      </vt:variant>
      <vt:variant>
        <vt:i4>1</vt:i4>
      </vt:variant>
      <vt:variant>
        <vt:lpstr>幻灯片标题</vt:lpstr>
      </vt:variant>
      <vt:variant>
        <vt:i4>14</vt:i4>
      </vt:variant>
    </vt:vector>
  </HeadingPairs>
  <TitlesOfParts>
    <vt:vector size="15" baseType="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Sky123.Org</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Lavender Ye</dc:creator>
  <cp:lastModifiedBy>xie</cp:lastModifiedBy>
  <cp:revision>498</cp:revision>
  <dcterms:created xsi:type="dcterms:W3CDTF">2014-04-19T13:53:00Z</dcterms:created>
  <dcterms:modified xsi:type="dcterms:W3CDTF">2017-12-12T07:45:38Z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2052-10.1.0.6750</vt:lpwstr>
  </property>
</Properties>
</file>